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20" r:id="rId5"/>
    <p:sldMasterId id="2147483846" r:id="rId6"/>
    <p:sldMasterId id="2147483861" r:id="rId7"/>
    <p:sldMasterId id="2147483876" r:id="rId8"/>
  </p:sldMasterIdLst>
  <p:notesMasterIdLst>
    <p:notesMasterId r:id="rId36"/>
  </p:notesMasterIdLst>
  <p:sldIdLst>
    <p:sldId id="594" r:id="rId9"/>
    <p:sldId id="963" r:id="rId10"/>
    <p:sldId id="966" r:id="rId11"/>
    <p:sldId id="1033" r:id="rId12"/>
    <p:sldId id="1034" r:id="rId13"/>
    <p:sldId id="1050" r:id="rId14"/>
    <p:sldId id="1051" r:id="rId15"/>
    <p:sldId id="1035" r:id="rId16"/>
    <p:sldId id="1036" r:id="rId17"/>
    <p:sldId id="1037" r:id="rId18"/>
    <p:sldId id="651" r:id="rId19"/>
    <p:sldId id="1038" r:id="rId20"/>
    <p:sldId id="1039" r:id="rId21"/>
    <p:sldId id="1052" r:id="rId22"/>
    <p:sldId id="1053" r:id="rId23"/>
    <p:sldId id="1055" r:id="rId24"/>
    <p:sldId id="1056" r:id="rId25"/>
    <p:sldId id="1057" r:id="rId26"/>
    <p:sldId id="1058" r:id="rId27"/>
    <p:sldId id="1061" r:id="rId28"/>
    <p:sldId id="1059" r:id="rId29"/>
    <p:sldId id="1060" r:id="rId30"/>
    <p:sldId id="1062" r:id="rId31"/>
    <p:sldId id="1063" r:id="rId32"/>
    <p:sldId id="1064" r:id="rId33"/>
    <p:sldId id="975" r:id="rId34"/>
    <p:sldId id="333"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209A0F-AD8B-464B-9FEF-1F101C41280F}">
          <p14:sldIdLst>
            <p14:sldId id="594"/>
            <p14:sldId id="963"/>
          </p14:sldIdLst>
        </p14:section>
        <p14:section name="User Import File Upload" id="{9BE120D4-6333-4B0E-9C7C-CB4F187F957C}">
          <p14:sldIdLst>
            <p14:sldId id="966"/>
            <p14:sldId id="1033"/>
            <p14:sldId id="1034"/>
            <p14:sldId id="1050"/>
            <p14:sldId id="1051"/>
            <p14:sldId id="1035"/>
            <p14:sldId id="1036"/>
            <p14:sldId id="1037"/>
          </p14:sldIdLst>
        </p14:section>
        <p14:section name="Create and Enable User Accounts Manually" id="{11B77285-47C2-4130-9989-409D5F0E259D}">
          <p14:sldIdLst>
            <p14:sldId id="651"/>
            <p14:sldId id="1038"/>
            <p14:sldId id="1039"/>
            <p14:sldId id="1052"/>
            <p14:sldId id="1053"/>
            <p14:sldId id="1055"/>
            <p14:sldId id="1056"/>
            <p14:sldId id="1057"/>
            <p14:sldId id="1058"/>
            <p14:sldId id="1061"/>
            <p14:sldId id="1059"/>
            <p14:sldId id="1060"/>
            <p14:sldId id="1062"/>
            <p14:sldId id="1063"/>
            <p14:sldId id="1064"/>
          </p14:sldIdLst>
        </p14:section>
        <p14:section name="Resources" id="{C6CE033A-1520-4C84-9B6C-CA9FC7C65454}">
          <p14:sldIdLst>
            <p14:sldId id="975"/>
            <p14:sldId id="3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3A8146-C961-2058-D92C-AFDA930A4F7D}" name="Sheri Davenport" initials="SD" userId="S::Sheri.Davenport@azed.gov::f64a3da6-cc64-471b-8855-5472f8d56e98" providerId="AD"/>
  <p188:author id="{76F67E47-FBC7-92A3-CC4B-0514246C4A41}" name="Oliver, Lisa" initials="OL" userId="S::Lisa.Oliver@azed.gov::7e0550a0-b0b6-469f-804e-ba562aa0b6f6" providerId="AD"/>
  <p188:author id="{8ED6A457-CF57-85A2-EC42-B9789C6191C3}" name="Middlebrook, Candis" initials="CM" userId="S::Candis.Middlebrook@azed.gov::ddd7cbf3-9156-4a93-9c07-d1b0eff58a81" providerId="AD"/>
  <p188:author id="{17969CA8-4CBF-547A-BBC7-942D076A07E8}" name="Erica Baltierra" initials="EB" userId="S::Erica.Baltierra@Pearson.com::186c0439-1aa7-4ba0-9b5e-2311e00a7520" providerId="AD"/>
  <p188:author id="{9FF293D1-2E5E-2547-C4C6-97035F9FF0BA}" name="Patrick O'Connell" initials="PO" userId="S::Patrick.OConnell@pearson.com::baa02053-de30-41b9-9e1b-d27a8bd4b9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y Benson" initials="MB" lastIdx="11" clrIdx="6">
    <p:extLst>
      <p:ext uri="{19B8F6BF-5375-455C-9EA6-DF929625EA0E}">
        <p15:presenceInfo xmlns:p15="http://schemas.microsoft.com/office/powerpoint/2012/main" userId="S::bensonm@act.org::212d17ff-f0bd-4a03-b895-0d471b0d7b12" providerId="AD"/>
      </p:ext>
    </p:extLst>
  </p:cmAuthor>
  <p:cmAuthor id="1" name="Peg Thomsen" initials="PT" lastIdx="1" clrIdx="0">
    <p:extLst>
      <p:ext uri="{19B8F6BF-5375-455C-9EA6-DF929625EA0E}">
        <p15:presenceInfo xmlns:p15="http://schemas.microsoft.com/office/powerpoint/2012/main" userId="S-1-5-21-1757981266-1343024091-725345543-53127" providerId="AD"/>
      </p:ext>
    </p:extLst>
  </p:cmAuthor>
  <p:cmAuthor id="8" name="Lisa Marsh" initials="LM" lastIdx="24" clrIdx="7">
    <p:extLst>
      <p:ext uri="{19B8F6BF-5375-455C-9EA6-DF929625EA0E}">
        <p15:presenceInfo xmlns:p15="http://schemas.microsoft.com/office/powerpoint/2012/main" userId="S::marshl@act.org::d7d2f0e4-bbbd-4f9d-92ca-bd84ceb7f29d" providerId="AD"/>
      </p:ext>
    </p:extLst>
  </p:cmAuthor>
  <p:cmAuthor id="2" name="Sarah Brannaman" initials="SB" lastIdx="39" clrIdx="1">
    <p:extLst>
      <p:ext uri="{19B8F6BF-5375-455C-9EA6-DF929625EA0E}">
        <p15:presenceInfo xmlns:p15="http://schemas.microsoft.com/office/powerpoint/2012/main" userId="S-1-5-21-1757981266-1343024091-725345543-1235" providerId="AD"/>
      </p:ext>
    </p:extLst>
  </p:cmAuthor>
  <p:cmAuthor id="9" name="Sarah Brannaman" initials="SB [2]" lastIdx="5" clrIdx="8">
    <p:extLst>
      <p:ext uri="{19B8F6BF-5375-455C-9EA6-DF929625EA0E}">
        <p15:presenceInfo xmlns:p15="http://schemas.microsoft.com/office/powerpoint/2012/main" userId="S::brannams@act.org::06d540aa-ce2b-4241-bc8a-58f73f6d5fb7" providerId="AD"/>
      </p:ext>
    </p:extLst>
  </p:cmAuthor>
  <p:cmAuthor id="3" name="Abby Montgomery" initials="AM" lastIdx="1" clrIdx="2">
    <p:extLst>
      <p:ext uri="{19B8F6BF-5375-455C-9EA6-DF929625EA0E}">
        <p15:presenceInfo xmlns:p15="http://schemas.microsoft.com/office/powerpoint/2012/main" userId="S::MontgomA@act.org::ad742807-c9bb-4409-be60-646f501c79cf" providerId="AD"/>
      </p:ext>
    </p:extLst>
  </p:cmAuthor>
  <p:cmAuthor id="10" name="Grace McGovern" initials="GM" lastIdx="14" clrIdx="9">
    <p:extLst>
      <p:ext uri="{19B8F6BF-5375-455C-9EA6-DF929625EA0E}">
        <p15:presenceInfo xmlns:p15="http://schemas.microsoft.com/office/powerpoint/2012/main" userId="S::mcgoverg@act.org::73a5b00c-7c2f-4e78-b367-d7f4f0e7d327" providerId="AD"/>
      </p:ext>
    </p:extLst>
  </p:cmAuthor>
  <p:cmAuthor id="4" name="Peg Thomsen" initials="PT [2]" lastIdx="5" clrIdx="3">
    <p:extLst>
      <p:ext uri="{19B8F6BF-5375-455C-9EA6-DF929625EA0E}">
        <p15:presenceInfo xmlns:p15="http://schemas.microsoft.com/office/powerpoint/2012/main" userId="S::thomsenp@act.org::79cd112b-0582-4bd3-b00f-3d96c23614a9" providerId="AD"/>
      </p:ext>
    </p:extLst>
  </p:cmAuthor>
  <p:cmAuthor id="11" name="Adrienne Vevera" initials="AV" lastIdx="2" clrIdx="10">
    <p:extLst>
      <p:ext uri="{19B8F6BF-5375-455C-9EA6-DF929625EA0E}">
        <p15:presenceInfo xmlns:p15="http://schemas.microsoft.com/office/powerpoint/2012/main" userId="S::VeveraAd@act.org::2014de71-606a-4c6a-b79f-9a0217ac43cd" providerId="AD"/>
      </p:ext>
    </p:extLst>
  </p:cmAuthor>
  <p:cmAuthor id="5" name="Katie Wollan" initials="KW" lastIdx="227" clrIdx="4">
    <p:extLst>
      <p:ext uri="{19B8F6BF-5375-455C-9EA6-DF929625EA0E}">
        <p15:presenceInfo xmlns:p15="http://schemas.microsoft.com/office/powerpoint/2012/main" userId="S::WollanK@act.org::715bb043-a6c3-49f8-96c4-bea436eb35fb" providerId="AD"/>
      </p:ext>
    </p:extLst>
  </p:cmAuthor>
  <p:cmAuthor id="6" name="Mary (Meg) Dobbs" initials="MD" lastIdx="6" clrIdx="5">
    <p:extLst>
      <p:ext uri="{19B8F6BF-5375-455C-9EA6-DF929625EA0E}">
        <p15:presenceInfo xmlns:p15="http://schemas.microsoft.com/office/powerpoint/2012/main" userId="S::dobbsm@act.org::284eefd0-4de4-4f06-b247-fe703c8926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9CBA"/>
    <a:srgbClr val="064187"/>
    <a:srgbClr val="0077AA"/>
    <a:srgbClr val="042E60"/>
    <a:srgbClr val="BCCADA"/>
    <a:srgbClr val="00B0F0"/>
    <a:srgbClr val="F9F9F9"/>
    <a:srgbClr val="F0FDF1"/>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60" autoAdjust="0"/>
    <p:restoredTop sz="61633" autoAdjust="0"/>
  </p:normalViewPr>
  <p:slideViewPr>
    <p:cSldViewPr snapToGrid="0">
      <p:cViewPr varScale="1">
        <p:scale>
          <a:sx n="62" d="100"/>
          <a:sy n="62" d="100"/>
        </p:scale>
        <p:origin x="125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1" cy="1516256"/>
          </a:xfrm>
          <a:prstGeom prst="rect">
            <a:avLst/>
          </a:prstGeom>
        </p:spPr>
        <p:txBody>
          <a:bodyPr vert="horz" lIns="158429" tIns="79214" rIns="158429" bIns="79214" rtlCol="0"/>
          <a:lstStyle>
            <a:lvl1pPr algn="l">
              <a:defRPr sz="2100"/>
            </a:lvl1pPr>
          </a:lstStyle>
          <a:p>
            <a:endParaRPr lang="en-US"/>
          </a:p>
        </p:txBody>
      </p:sp>
      <p:sp>
        <p:nvSpPr>
          <p:cNvPr id="3" name="Date Placeholder 2"/>
          <p:cNvSpPr>
            <a:spLocks noGrp="1"/>
          </p:cNvSpPr>
          <p:nvPr>
            <p:ph type="dt" idx="1"/>
          </p:nvPr>
        </p:nvSpPr>
        <p:spPr>
          <a:xfrm>
            <a:off x="4143588" y="1"/>
            <a:ext cx="3169921" cy="1516256"/>
          </a:xfrm>
          <a:prstGeom prst="rect">
            <a:avLst/>
          </a:prstGeom>
        </p:spPr>
        <p:txBody>
          <a:bodyPr vert="horz" lIns="158429" tIns="79214" rIns="158429" bIns="79214" rtlCol="0"/>
          <a:lstStyle>
            <a:lvl1pPr algn="r">
              <a:defRPr sz="2100"/>
            </a:lvl1pPr>
          </a:lstStyle>
          <a:p>
            <a:fld id="{FAF1A3ED-2B17-4FDF-A2D5-438603460693}" type="datetimeFigureOut">
              <a:rPr lang="en-US" smtClean="0"/>
              <a:t>1/21/2026</a:t>
            </a:fld>
            <a:endParaRPr lang="en-US"/>
          </a:p>
        </p:txBody>
      </p:sp>
      <p:sp>
        <p:nvSpPr>
          <p:cNvPr id="4" name="Slide Image Placeholder 3"/>
          <p:cNvSpPr>
            <a:spLocks noGrp="1" noRot="1" noChangeAspect="1"/>
          </p:cNvSpPr>
          <p:nvPr>
            <p:ph type="sldImg" idx="2"/>
          </p:nvPr>
        </p:nvSpPr>
        <p:spPr>
          <a:xfrm>
            <a:off x="-5407025" y="3778250"/>
            <a:ext cx="18129250" cy="10198100"/>
          </a:xfrm>
          <a:prstGeom prst="rect">
            <a:avLst/>
          </a:prstGeom>
          <a:noFill/>
          <a:ln w="12700">
            <a:solidFill>
              <a:prstClr val="black"/>
            </a:solidFill>
          </a:ln>
        </p:spPr>
        <p:txBody>
          <a:bodyPr vert="horz" lIns="158429" tIns="79214" rIns="158429" bIns="79214" rtlCol="0" anchor="ctr"/>
          <a:lstStyle/>
          <a:p>
            <a:endParaRPr lang="en-US"/>
          </a:p>
        </p:txBody>
      </p:sp>
      <p:sp>
        <p:nvSpPr>
          <p:cNvPr id="5" name="Notes Placeholder 4"/>
          <p:cNvSpPr>
            <a:spLocks noGrp="1"/>
          </p:cNvSpPr>
          <p:nvPr>
            <p:ph type="body" sz="quarter" idx="3"/>
          </p:nvPr>
        </p:nvSpPr>
        <p:spPr>
          <a:xfrm>
            <a:off x="731521" y="14543457"/>
            <a:ext cx="5852160" cy="11899192"/>
          </a:xfrm>
          <a:prstGeom prst="rect">
            <a:avLst/>
          </a:prstGeom>
        </p:spPr>
        <p:txBody>
          <a:bodyPr vert="horz" lIns="158429" tIns="79214" rIns="158429" bIns="79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28703919"/>
            <a:ext cx="3169921" cy="1516254"/>
          </a:xfrm>
          <a:prstGeom prst="rect">
            <a:avLst/>
          </a:prstGeom>
        </p:spPr>
        <p:txBody>
          <a:bodyPr vert="horz" lIns="158429" tIns="79214" rIns="158429" bIns="79214" rtlCol="0" anchor="b"/>
          <a:lstStyle>
            <a:lvl1pPr algn="l">
              <a:defRPr sz="2100"/>
            </a:lvl1pPr>
          </a:lstStyle>
          <a:p>
            <a:endParaRPr lang="en-US"/>
          </a:p>
        </p:txBody>
      </p:sp>
      <p:sp>
        <p:nvSpPr>
          <p:cNvPr id="7" name="Slide Number Placeholder 6"/>
          <p:cNvSpPr>
            <a:spLocks noGrp="1"/>
          </p:cNvSpPr>
          <p:nvPr>
            <p:ph type="sldNum" sz="quarter" idx="5"/>
          </p:nvPr>
        </p:nvSpPr>
        <p:spPr>
          <a:xfrm>
            <a:off x="4143588" y="28703919"/>
            <a:ext cx="3169921" cy="1516254"/>
          </a:xfrm>
          <a:prstGeom prst="rect">
            <a:avLst/>
          </a:prstGeom>
        </p:spPr>
        <p:txBody>
          <a:bodyPr vert="horz" lIns="158429" tIns="79214" rIns="158429" bIns="79214" rtlCol="0" anchor="b"/>
          <a:lstStyle>
            <a:lvl1pPr algn="r">
              <a:defRPr sz="2100"/>
            </a:lvl1pPr>
          </a:lstStyle>
          <a:p>
            <a:fld id="{956576B1-050D-4437-B39B-62987BEAE224}" type="slidenum">
              <a:rPr lang="en-US" smtClean="0"/>
              <a:t>‹#›</a:t>
            </a:fld>
            <a:endParaRPr lang="en-US"/>
          </a:p>
        </p:txBody>
      </p:sp>
    </p:spTree>
    <p:extLst>
      <p:ext uri="{BB962C8B-B14F-4D97-AF65-F5344CB8AC3E}">
        <p14:creationId xmlns:p14="http://schemas.microsoft.com/office/powerpoint/2010/main" val="429160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584289" rtl="0" eaLnBrk="1" fontAlgn="auto" latinLnBrk="0" hangingPunct="1">
              <a:lnSpc>
                <a:spcPct val="100000"/>
              </a:lnSpc>
              <a:spcBef>
                <a:spcPts val="0"/>
              </a:spcBef>
              <a:spcAft>
                <a:spcPts val="0"/>
              </a:spcAft>
              <a:buClrTx/>
              <a:buSzTx/>
              <a:buFontTx/>
              <a:buNone/>
              <a:tabLst/>
              <a:defRPr/>
            </a:pPr>
            <a:r>
              <a:rPr lang="en-US" dirty="0"/>
              <a:t>Welcome to the </a:t>
            </a:r>
            <a:r>
              <a:rPr lang="en-US" b="0" i="1" dirty="0"/>
              <a:t>ACT</a:t>
            </a:r>
            <a:r>
              <a:rPr lang="en-US" i="1" dirty="0"/>
              <a:t>®</a:t>
            </a:r>
            <a:r>
              <a:rPr lang="en-US" b="0" i="1" dirty="0"/>
              <a:t> Aspire</a:t>
            </a:r>
            <a:r>
              <a:rPr lang="en-US" i="1" dirty="0"/>
              <a:t>®</a:t>
            </a:r>
            <a:r>
              <a:rPr lang="en-US" b="0" i="1" dirty="0"/>
              <a:t> </a:t>
            </a:r>
            <a:r>
              <a:rPr lang="en-US" sz="1200" b="0" i="1" dirty="0"/>
              <a:t>Inviting Users in PearsonAccess</a:t>
            </a:r>
            <a:r>
              <a:rPr lang="en-US" sz="1200" b="0" i="1" baseline="30000" dirty="0"/>
              <a:t>next </a:t>
            </a:r>
            <a:r>
              <a:rPr lang="en-US" dirty="0"/>
              <a:t>training. This training addresses the </a:t>
            </a:r>
            <a:r>
              <a:rPr lang="en-US" baseline="0" dirty="0"/>
              <a:t>steps </a:t>
            </a:r>
            <a:r>
              <a:rPr lang="en-US" dirty="0"/>
              <a:t>required for adding or enabling user accounts in PearsonAccess</a:t>
            </a:r>
            <a:r>
              <a:rPr lang="en-US" baseline="30000" dirty="0"/>
              <a:t>next</a:t>
            </a:r>
            <a:r>
              <a:rPr lang="en-US" baseline="0" dirty="0"/>
              <a:t>. </a:t>
            </a:r>
          </a:p>
        </p:txBody>
      </p:sp>
      <p:sp>
        <p:nvSpPr>
          <p:cNvPr id="4" name="Slide Number Placeholder 3"/>
          <p:cNvSpPr>
            <a:spLocks noGrp="1"/>
          </p:cNvSpPr>
          <p:nvPr>
            <p:ph type="sldNum" sz="quarter" idx="10"/>
          </p:nvPr>
        </p:nvSpPr>
        <p:spPr/>
        <p:txBody>
          <a:bodyPr/>
          <a:lstStyle/>
          <a:p>
            <a:fld id="{956576B1-050D-4437-B39B-62987BEAE224}" type="slidenum">
              <a:rPr lang="en-US" smtClean="0"/>
              <a:t>1</a:t>
            </a:fld>
            <a:endParaRPr lang="en-US"/>
          </a:p>
        </p:txBody>
      </p:sp>
    </p:spTree>
    <p:extLst>
      <p:ext uri="{BB962C8B-B14F-4D97-AF65-F5344CB8AC3E}">
        <p14:creationId xmlns:p14="http://schemas.microsoft.com/office/powerpoint/2010/main" val="331197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14543457"/>
            <a:ext cx="5852160" cy="11899192"/>
          </a:xfrm>
          <a:prstGeom prst="rect">
            <a:avLst/>
          </a:prstGeom>
        </p:spPr>
        <p:txBody>
          <a:bodyPr/>
          <a:lstStyle/>
          <a:p>
            <a:r>
              <a:rPr lang="en-US" baseline="0" dirty="0"/>
              <a:t>If the file is done, it will change to “Complete”. If it isn’t done, wait a little longer and click refresh. </a:t>
            </a:r>
          </a:p>
          <a:p>
            <a:endParaRPr lang="en-US" baseline="0" dirty="0"/>
          </a:p>
          <a:p>
            <a:pPr defTabSz="1584289">
              <a:defRPr/>
            </a:pPr>
            <a:r>
              <a:rPr lang="en-US" baseline="0" dirty="0"/>
              <a:t>Again, your file will process, and you will see a notification when the file upload is “Complete”.</a:t>
            </a:r>
            <a:endParaRPr lang="en-US" dirty="0"/>
          </a:p>
          <a:p>
            <a:endParaRPr lang="en-US" dirty="0"/>
          </a:p>
          <a:p>
            <a:r>
              <a:rPr lang="en-US" dirty="0"/>
              <a:t>On the “Complete” page, you’ll also be notified if there are any errors in your file.  The errors will show on the page, or you’ll be able to download the records in error, correct them, and upload them again.</a:t>
            </a:r>
          </a:p>
        </p:txBody>
      </p:sp>
      <p:sp>
        <p:nvSpPr>
          <p:cNvPr id="4" name="Slide Number Placeholder 3"/>
          <p:cNvSpPr>
            <a:spLocks noGrp="1"/>
          </p:cNvSpPr>
          <p:nvPr>
            <p:ph type="sldNum" sz="quarter" idx="10"/>
          </p:nvPr>
        </p:nvSpPr>
        <p:spPr/>
        <p:txBody>
          <a:bodyPr/>
          <a:lstStyle/>
          <a:p>
            <a:fld id="{956576B1-050D-4437-B39B-62987BEAE224}" type="slidenum">
              <a:rPr lang="en-US" smtClean="0"/>
              <a:t>10</a:t>
            </a:fld>
            <a:endParaRPr lang="en-US"/>
          </a:p>
        </p:txBody>
      </p:sp>
    </p:spTree>
    <p:extLst>
      <p:ext uri="{BB962C8B-B14F-4D97-AF65-F5344CB8AC3E}">
        <p14:creationId xmlns:p14="http://schemas.microsoft.com/office/powerpoint/2010/main" val="260583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a:t>
            </a:r>
            <a:r>
              <a:rPr lang="en-US" baseline="0" dirty="0"/>
              <a:t> at </a:t>
            </a:r>
            <a:r>
              <a:rPr lang="en-US" b="0" baseline="0" dirty="0"/>
              <a:t>creating and enabling </a:t>
            </a:r>
            <a:r>
              <a:rPr lang="en-US" baseline="0" dirty="0"/>
              <a:t>user accounts manually in PearsonAccess</a:t>
            </a:r>
            <a:r>
              <a:rPr lang="en-US" baseline="30000" dirty="0"/>
              <a:t>next</a:t>
            </a:r>
            <a:r>
              <a:rPr lang="en-US" baseline="0" dirty="0"/>
              <a:t>. </a:t>
            </a:r>
            <a:endParaRPr lang="en-US" dirty="0"/>
          </a:p>
        </p:txBody>
      </p:sp>
      <p:sp>
        <p:nvSpPr>
          <p:cNvPr id="4" name="Slide Number Placeholder 3"/>
          <p:cNvSpPr>
            <a:spLocks noGrp="1"/>
          </p:cNvSpPr>
          <p:nvPr>
            <p:ph type="sldNum" sz="quarter" idx="10"/>
          </p:nvPr>
        </p:nvSpPr>
        <p:spPr/>
        <p:txBody>
          <a:bodyPr/>
          <a:lstStyle/>
          <a:p>
            <a:fld id="{956576B1-050D-4437-B39B-62987BEAE224}" type="slidenum">
              <a:rPr lang="en-US" smtClean="0"/>
              <a:t>11</a:t>
            </a:fld>
            <a:endParaRPr lang="en-US"/>
          </a:p>
        </p:txBody>
      </p:sp>
    </p:spTree>
    <p:extLst>
      <p:ext uri="{BB962C8B-B14F-4D97-AF65-F5344CB8AC3E}">
        <p14:creationId xmlns:p14="http://schemas.microsoft.com/office/powerpoint/2010/main" val="272358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user account, select “Users” from the “Setup” menu on the PearsonAccess</a:t>
            </a:r>
            <a:r>
              <a:rPr lang="en-US" baseline="30000" dirty="0"/>
              <a:t>next</a:t>
            </a:r>
            <a:r>
              <a:rPr lang="en-US" dirty="0"/>
              <a:t> home screen.</a:t>
            </a:r>
          </a:p>
          <a:p>
            <a:endParaRPr lang="en-US" dirty="0"/>
          </a:p>
          <a:p>
            <a:r>
              <a:rPr lang="en-US" dirty="0"/>
              <a:t>Next, from the “Users” page, select “All Tasks” from the “Start” menu.</a:t>
            </a:r>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12</a:t>
            </a:fld>
            <a:endParaRPr lang="en-US"/>
          </a:p>
        </p:txBody>
      </p:sp>
    </p:spTree>
    <p:extLst>
      <p:ext uri="{BB962C8B-B14F-4D97-AF65-F5344CB8AC3E}">
        <p14:creationId xmlns:p14="http://schemas.microsoft.com/office/powerpoint/2010/main" val="307533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“Tasks for Users” page will open on the “Create/Edit Users” tab.</a:t>
            </a:r>
          </a:p>
          <a:p>
            <a:endParaRPr lang="en-US" dirty="0"/>
          </a:p>
          <a:p>
            <a:r>
              <a:rPr lang="en-US" dirty="0"/>
              <a:t>Fill in the New User details. All required fields are indicated with an asterisk.</a:t>
            </a:r>
          </a:p>
          <a:p>
            <a:endParaRPr lang="en-US" dirty="0"/>
          </a:p>
          <a:p>
            <a:r>
              <a:rPr lang="en-US" dirty="0"/>
              <a:t>When all information is entered, click the “Create” button.</a:t>
            </a:r>
          </a:p>
          <a:p>
            <a:endParaRPr lang="en-US" dirty="0"/>
          </a:p>
          <a:p>
            <a:r>
              <a:rPr lang="en-US" dirty="0"/>
              <a:t>A green “Success” banner will appear to confirm the user account was created successfully.</a:t>
            </a:r>
          </a:p>
        </p:txBody>
      </p:sp>
      <p:sp>
        <p:nvSpPr>
          <p:cNvPr id="4" name="Slide Number Placeholder 3"/>
          <p:cNvSpPr>
            <a:spLocks noGrp="1"/>
          </p:cNvSpPr>
          <p:nvPr>
            <p:ph type="sldNum" sz="quarter" idx="5"/>
          </p:nvPr>
        </p:nvSpPr>
        <p:spPr/>
        <p:txBody>
          <a:bodyPr/>
          <a:lstStyle/>
          <a:p>
            <a:fld id="{956576B1-050D-4437-B39B-62987BEAE224}" type="slidenum">
              <a:rPr lang="en-US" smtClean="0"/>
              <a:t>13</a:t>
            </a:fld>
            <a:endParaRPr lang="en-US"/>
          </a:p>
        </p:txBody>
      </p:sp>
    </p:spTree>
    <p:extLst>
      <p:ext uri="{BB962C8B-B14F-4D97-AF65-F5344CB8AC3E}">
        <p14:creationId xmlns:p14="http://schemas.microsoft.com/office/powerpoint/2010/main" val="91928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enable an existing user account, on the “Users” page, use the filters on the left side of the page to search for the user. You can search for a user by typing the user’s last name or email address in the “Find Users” field and clicking the “Search” button.</a:t>
            </a:r>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14</a:t>
            </a:fld>
            <a:endParaRPr lang="en-US"/>
          </a:p>
        </p:txBody>
      </p:sp>
    </p:spTree>
    <p:extLst>
      <p:ext uri="{BB962C8B-B14F-4D97-AF65-F5344CB8AC3E}">
        <p14:creationId xmlns:p14="http://schemas.microsoft.com/office/powerpoint/2010/main" val="408944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located the user, place a check in the checkbox by their Username, then go to “Start &gt; All Tasks”.</a:t>
            </a:r>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15</a:t>
            </a:fld>
            <a:endParaRPr lang="en-US"/>
          </a:p>
        </p:txBody>
      </p:sp>
    </p:spTree>
    <p:extLst>
      <p:ext uri="{BB962C8B-B14F-4D97-AF65-F5344CB8AC3E}">
        <p14:creationId xmlns:p14="http://schemas.microsoft.com/office/powerpoint/2010/main" val="159387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User Details page, you will see the “Selected Organizations” field is blank. The “Selected Organizations” field is a multi-select field that will allow you to select the appropriate school or schools the user should have access to. Once you click in the field, select the desired school or schools from the dropdown list.</a:t>
            </a:r>
          </a:p>
          <a:p>
            <a:endParaRPr lang="en-US" dirty="0"/>
          </a:p>
          <a:p>
            <a:r>
              <a:rPr lang="en-US" dirty="0"/>
              <a:t>Review all other information for accuracy. Please note, “Active Begin Date” and “Active End Date” fields are not required. These fields will control the user’s access to the Aspire test administration</a:t>
            </a:r>
            <a:r>
              <a:rPr lang="en-US" b="0" dirty="0"/>
              <a:t>, so be sure the active dates cover the time the user will require access to PearsonAccess</a:t>
            </a:r>
            <a:r>
              <a:rPr lang="en-US" b="0" baseline="30000" dirty="0"/>
              <a:t>next</a:t>
            </a:r>
            <a:r>
              <a:rPr lang="en-US" b="0" dirty="0"/>
              <a:t>. Click the “Save” button when finished. A green “Success” banner will appear as confirmation that the changes to the User account have been applied.</a:t>
            </a:r>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16</a:t>
            </a:fld>
            <a:endParaRPr lang="en-US"/>
          </a:p>
        </p:txBody>
      </p:sp>
    </p:spTree>
    <p:extLst>
      <p:ext uri="{BB962C8B-B14F-4D97-AF65-F5344CB8AC3E}">
        <p14:creationId xmlns:p14="http://schemas.microsoft.com/office/powerpoint/2010/main" val="37165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solidFill>
                  <a:schemeClr val="bg1">
                    <a:lumMod val="10000"/>
                  </a:schemeClr>
                </a:solidFill>
              </a:rPr>
              <a:t>Upon user account creation, the user’s account is set to </a:t>
            </a:r>
            <a:r>
              <a:rPr lang="en-US" i="1" strike="noStrike" baseline="0" dirty="0">
                <a:solidFill>
                  <a:schemeClr val="bg1">
                    <a:lumMod val="10000"/>
                  </a:schemeClr>
                </a:solidFill>
              </a:rPr>
              <a:t>Enabled</a:t>
            </a:r>
            <a:r>
              <a:rPr lang="en-US" strike="noStrike" baseline="0" dirty="0">
                <a:solidFill>
                  <a:schemeClr val="bg1">
                    <a:lumMod val="10000"/>
                  </a:schemeClr>
                </a:solidFill>
              </a:rPr>
              <a:t> status by default. At any point after creation, the user’s account may be set to </a:t>
            </a:r>
            <a:r>
              <a:rPr lang="en-US" i="1" strike="noStrike" baseline="0" dirty="0">
                <a:solidFill>
                  <a:schemeClr val="bg1">
                    <a:lumMod val="10000"/>
                  </a:schemeClr>
                </a:solidFill>
              </a:rPr>
              <a:t>Disabled</a:t>
            </a:r>
            <a:r>
              <a:rPr lang="en-US" strike="noStrike" baseline="0" dirty="0">
                <a:solidFill>
                  <a:schemeClr val="bg1">
                    <a:lumMod val="10000"/>
                  </a:schemeClr>
                </a:solidFill>
              </a:rPr>
              <a:t> status to remove the user’s access. A user’s account in </a:t>
            </a:r>
            <a:r>
              <a:rPr lang="en-US" i="1" strike="noStrike" baseline="0" dirty="0">
                <a:solidFill>
                  <a:schemeClr val="bg1">
                    <a:lumMod val="10000"/>
                  </a:schemeClr>
                </a:solidFill>
              </a:rPr>
              <a:t>Disabled</a:t>
            </a:r>
            <a:r>
              <a:rPr lang="en-US" strike="noStrike" baseline="0" dirty="0">
                <a:solidFill>
                  <a:schemeClr val="bg1">
                    <a:lumMod val="10000"/>
                  </a:schemeClr>
                </a:solidFill>
              </a:rPr>
              <a:t> status may also be set to </a:t>
            </a:r>
            <a:r>
              <a:rPr lang="en-US" i="1" strike="noStrike" baseline="0" dirty="0">
                <a:solidFill>
                  <a:schemeClr val="bg1">
                    <a:lumMod val="10000"/>
                  </a:schemeClr>
                </a:solidFill>
              </a:rPr>
              <a:t>Enabled</a:t>
            </a:r>
            <a:r>
              <a:rPr lang="en-US" strike="noStrike" baseline="0" dirty="0">
                <a:solidFill>
                  <a:schemeClr val="bg1">
                    <a:lumMod val="10000"/>
                  </a:schemeClr>
                </a:solidFill>
              </a:rPr>
              <a:t> status to restore access.</a:t>
            </a:r>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17</a:t>
            </a:fld>
            <a:endParaRPr lang="en-US"/>
          </a:p>
        </p:txBody>
      </p:sp>
    </p:spTree>
    <p:extLst>
      <p:ext uri="{BB962C8B-B14F-4D97-AF65-F5344CB8AC3E}">
        <p14:creationId xmlns:p14="http://schemas.microsoft.com/office/powerpoint/2010/main" val="191716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EABC-E3AD-2078-BA87-F1912A9EB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98CC3-6C59-2691-F517-3077A159E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80728-9F48-FFF1-203B-E3276262FE41}"/>
              </a:ext>
            </a:extLst>
          </p:cNvPr>
          <p:cNvSpPr>
            <a:spLocks noGrp="1"/>
          </p:cNvSpPr>
          <p:nvPr>
            <p:ph type="body" idx="1"/>
          </p:nvPr>
        </p:nvSpPr>
        <p:spPr/>
        <p:txBody>
          <a:bodyPr/>
          <a:lstStyle/>
          <a:p>
            <a:r>
              <a:rPr lang="en-US" strike="noStrike" baseline="0" dirty="0">
                <a:solidFill>
                  <a:schemeClr val="bg1">
                    <a:lumMod val="10000"/>
                  </a:schemeClr>
                </a:solidFill>
              </a:rPr>
              <a:t>To search for a disabled or deleted user, on the Users page, use the “Account Status” filter to select either </a:t>
            </a:r>
            <a:r>
              <a:rPr lang="en-US" i="1" strike="noStrike" baseline="0" dirty="0">
                <a:solidFill>
                  <a:schemeClr val="bg1">
                    <a:lumMod val="10000"/>
                  </a:schemeClr>
                </a:solidFill>
              </a:rPr>
              <a:t>Deleted</a:t>
            </a:r>
            <a:r>
              <a:rPr lang="en-US" strike="noStrike" baseline="0" dirty="0">
                <a:solidFill>
                  <a:schemeClr val="bg1">
                    <a:lumMod val="10000"/>
                  </a:schemeClr>
                </a:solidFill>
              </a:rPr>
              <a:t> or </a:t>
            </a:r>
            <a:r>
              <a:rPr lang="en-US" i="1" strike="noStrike" baseline="0" dirty="0">
                <a:solidFill>
                  <a:schemeClr val="bg1">
                    <a:lumMod val="10000"/>
                  </a:schemeClr>
                </a:solidFill>
              </a:rPr>
              <a:t>Disabled</a:t>
            </a:r>
            <a:r>
              <a:rPr lang="en-US" strike="noStrike" baseline="0" dirty="0">
                <a:solidFill>
                  <a:schemeClr val="bg1">
                    <a:lumMod val="10000"/>
                  </a:schemeClr>
                </a:solidFill>
              </a:rPr>
              <a:t>.</a:t>
            </a:r>
          </a:p>
          <a:p>
            <a:endParaRPr lang="en-US" dirty="0"/>
          </a:p>
          <a:p>
            <a:endParaRPr lang="en-US" dirty="0"/>
          </a:p>
        </p:txBody>
      </p:sp>
      <p:sp>
        <p:nvSpPr>
          <p:cNvPr id="4" name="Slide Number Placeholder 3">
            <a:extLst>
              <a:ext uri="{FF2B5EF4-FFF2-40B4-BE49-F238E27FC236}">
                <a16:creationId xmlns:a16="http://schemas.microsoft.com/office/drawing/2014/main" id="{0364EF9A-EF4E-D4DD-635A-3231EA48650B}"/>
              </a:ext>
            </a:extLst>
          </p:cNvPr>
          <p:cNvSpPr>
            <a:spLocks noGrp="1"/>
          </p:cNvSpPr>
          <p:nvPr>
            <p:ph type="sldNum" sz="quarter" idx="5"/>
          </p:nvPr>
        </p:nvSpPr>
        <p:spPr/>
        <p:txBody>
          <a:bodyPr/>
          <a:lstStyle/>
          <a:p>
            <a:fld id="{956576B1-050D-4437-B39B-62987BEAE224}" type="slidenum">
              <a:rPr lang="en-US" smtClean="0"/>
              <a:t>18</a:t>
            </a:fld>
            <a:endParaRPr lang="en-US"/>
          </a:p>
        </p:txBody>
      </p:sp>
    </p:spTree>
    <p:extLst>
      <p:ext uri="{BB962C8B-B14F-4D97-AF65-F5344CB8AC3E}">
        <p14:creationId xmlns:p14="http://schemas.microsoft.com/office/powerpoint/2010/main" val="231316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266AD-B062-68D2-19FF-36A5DD329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4BA1C-3A6A-1C08-A11B-ACA1DE736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BDE47-5A4D-3FAF-5C97-E2BEAC4EFFB1}"/>
              </a:ext>
            </a:extLst>
          </p:cNvPr>
          <p:cNvSpPr>
            <a:spLocks noGrp="1"/>
          </p:cNvSpPr>
          <p:nvPr>
            <p:ph type="body" idx="1"/>
          </p:nvPr>
        </p:nvSpPr>
        <p:spPr/>
        <p:txBody>
          <a:bodyPr/>
          <a:lstStyle/>
          <a:p>
            <a:r>
              <a:rPr lang="en-US" dirty="0"/>
              <a:t>Place a check in the check box for the desired user account, then click “Start &gt; All Tasks”. </a:t>
            </a:r>
          </a:p>
        </p:txBody>
      </p:sp>
      <p:sp>
        <p:nvSpPr>
          <p:cNvPr id="4" name="Slide Number Placeholder 3">
            <a:extLst>
              <a:ext uri="{FF2B5EF4-FFF2-40B4-BE49-F238E27FC236}">
                <a16:creationId xmlns:a16="http://schemas.microsoft.com/office/drawing/2014/main" id="{FF1D994A-4D44-3EED-64C7-747B262EECA0}"/>
              </a:ext>
            </a:extLst>
          </p:cNvPr>
          <p:cNvSpPr>
            <a:spLocks noGrp="1"/>
          </p:cNvSpPr>
          <p:nvPr>
            <p:ph type="sldNum" sz="quarter" idx="5"/>
          </p:nvPr>
        </p:nvSpPr>
        <p:spPr/>
        <p:txBody>
          <a:bodyPr/>
          <a:lstStyle/>
          <a:p>
            <a:fld id="{956576B1-050D-4437-B39B-62987BEAE224}" type="slidenum">
              <a:rPr lang="en-US" smtClean="0"/>
              <a:t>19</a:t>
            </a:fld>
            <a:endParaRPr lang="en-US"/>
          </a:p>
        </p:txBody>
      </p:sp>
    </p:spTree>
    <p:extLst>
      <p:ext uri="{BB962C8B-B14F-4D97-AF65-F5344CB8AC3E}">
        <p14:creationId xmlns:p14="http://schemas.microsoft.com/office/powerpoint/2010/main" val="261363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During the training, we’ll review how to perform the following tasks in PearsonAccess</a:t>
            </a:r>
            <a:r>
              <a:rPr lang="en-US" baseline="30000" dirty="0"/>
              <a:t>next</a:t>
            </a:r>
            <a:r>
              <a:rPr lang="en-US" baseline="0" dirty="0"/>
              <a:t>:</a:t>
            </a:r>
          </a:p>
          <a:p>
            <a:pPr marL="342900" indent="-342900">
              <a:buFont typeface="Arial" panose="020B0604020202020204" pitchFamily="34" charset="0"/>
              <a:buChar char="•"/>
            </a:pPr>
            <a:r>
              <a:rPr lang="en-US" dirty="0"/>
              <a:t>User Import File Upload</a:t>
            </a:r>
            <a:endParaRPr lang="en-US" baseline="30000" dirty="0"/>
          </a:p>
          <a:p>
            <a:pPr marL="342900" indent="-342900">
              <a:buFont typeface="Arial" panose="020B0604020202020204" pitchFamily="34" charset="0"/>
              <a:buChar char="•"/>
            </a:pPr>
            <a:r>
              <a:rPr lang="en-US" dirty="0"/>
              <a:t>Create or Enable User Accounts M</a:t>
            </a:r>
            <a:r>
              <a:rPr lang="en-US" strike="noStrike" dirty="0"/>
              <a:t>anually</a:t>
            </a:r>
          </a:p>
          <a:p>
            <a:endParaRPr lang="en-US" dirty="0"/>
          </a:p>
          <a:p>
            <a:endParaRPr lang="en-US" baseline="30000" dirty="0"/>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2</a:t>
            </a:fld>
            <a:endParaRPr lang="en-US"/>
          </a:p>
        </p:txBody>
      </p:sp>
    </p:spTree>
    <p:extLst>
      <p:ext uri="{BB962C8B-B14F-4D97-AF65-F5344CB8AC3E}">
        <p14:creationId xmlns:p14="http://schemas.microsoft.com/office/powerpoint/2010/main" val="168848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7462-C1B7-4728-C532-1B935C235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69F35-A050-2833-A43D-4F4133DAC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AC377-D249-33CD-F15D-F6613D1B9CAA}"/>
              </a:ext>
            </a:extLst>
          </p:cNvPr>
          <p:cNvSpPr>
            <a:spLocks noGrp="1"/>
          </p:cNvSpPr>
          <p:nvPr>
            <p:ph type="body" idx="1"/>
          </p:nvPr>
        </p:nvSpPr>
        <p:spPr/>
        <p:txBody>
          <a:bodyPr/>
          <a:lstStyle/>
          <a:p>
            <a:r>
              <a:rPr lang="en-US" dirty="0"/>
              <a:t>Select the “Create/Edit Users” tab on the Tasks for Users screen.</a:t>
            </a:r>
          </a:p>
          <a:p>
            <a:endParaRPr lang="en-US" dirty="0"/>
          </a:p>
        </p:txBody>
      </p:sp>
      <p:sp>
        <p:nvSpPr>
          <p:cNvPr id="4" name="Slide Number Placeholder 3">
            <a:extLst>
              <a:ext uri="{FF2B5EF4-FFF2-40B4-BE49-F238E27FC236}">
                <a16:creationId xmlns:a16="http://schemas.microsoft.com/office/drawing/2014/main" id="{B17A79D2-1358-7078-FE6A-B00EA0D90F5B}"/>
              </a:ext>
            </a:extLst>
          </p:cNvPr>
          <p:cNvSpPr>
            <a:spLocks noGrp="1"/>
          </p:cNvSpPr>
          <p:nvPr>
            <p:ph type="sldNum" sz="quarter" idx="5"/>
          </p:nvPr>
        </p:nvSpPr>
        <p:spPr/>
        <p:txBody>
          <a:bodyPr/>
          <a:lstStyle/>
          <a:p>
            <a:fld id="{956576B1-050D-4437-B39B-62987BEAE224}" type="slidenum">
              <a:rPr lang="en-US" smtClean="0"/>
              <a:t>20</a:t>
            </a:fld>
            <a:endParaRPr lang="en-US"/>
          </a:p>
        </p:txBody>
      </p:sp>
    </p:spTree>
    <p:extLst>
      <p:ext uri="{BB962C8B-B14F-4D97-AF65-F5344CB8AC3E}">
        <p14:creationId xmlns:p14="http://schemas.microsoft.com/office/powerpoint/2010/main" val="86108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95FE-68CC-7F7D-DC69-7D63A7D55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0B833-824D-64E5-D8B3-AF416B3E9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56186-3678-F34E-786E-E65DB089EDEB}"/>
              </a:ext>
            </a:extLst>
          </p:cNvPr>
          <p:cNvSpPr>
            <a:spLocks noGrp="1"/>
          </p:cNvSpPr>
          <p:nvPr>
            <p:ph type="body" idx="1"/>
          </p:nvPr>
        </p:nvSpPr>
        <p:spPr/>
        <p:txBody>
          <a:bodyPr/>
          <a:lstStyle/>
          <a:p>
            <a:r>
              <a:rPr lang="en-US" dirty="0"/>
              <a:t>On the Create/Edit Users page, use the Account dropdown menu to select </a:t>
            </a:r>
            <a:r>
              <a:rPr lang="en-US" i="1" dirty="0"/>
              <a:t>Enable</a:t>
            </a:r>
            <a:r>
              <a:rPr lang="en-US" dirty="0"/>
              <a:t>, </a:t>
            </a:r>
            <a:r>
              <a:rPr lang="en-US" i="1" dirty="0"/>
              <a:t>Disable</a:t>
            </a:r>
            <a:r>
              <a:rPr lang="en-US" dirty="0"/>
              <a:t>, or </a:t>
            </a:r>
            <a:r>
              <a:rPr lang="en-US" i="1" dirty="0"/>
              <a:t>Enable and Reset Password</a:t>
            </a:r>
            <a:r>
              <a:rPr lang="en-US" dirty="0"/>
              <a:t>. </a:t>
            </a:r>
          </a:p>
          <a:p>
            <a:endParaRPr lang="en-US" dirty="0"/>
          </a:p>
          <a:p>
            <a:r>
              <a:rPr lang="en-US" dirty="0"/>
              <a:t>Once the appropriate account status is set, check the Active Begin and Active End Dates. Active Begin and Active End Dates are not required fields </a:t>
            </a:r>
            <a:r>
              <a:rPr lang="en-US" b="0" dirty="0"/>
              <a:t>but may be used to control the time period the user will have access to PearsonAccess</a:t>
            </a:r>
            <a:r>
              <a:rPr lang="en-US" b="0" baseline="30000" dirty="0"/>
              <a:t>next</a:t>
            </a:r>
            <a:r>
              <a:rPr lang="en-US" b="0" strike="noStrike" baseline="0" dirty="0"/>
              <a:t>. </a:t>
            </a:r>
            <a:endParaRPr lang="en-US" b="0" strike="sngStrike" baseline="0" dirty="0"/>
          </a:p>
          <a:p>
            <a:endParaRPr lang="en-US" dirty="0"/>
          </a:p>
          <a:p>
            <a:r>
              <a:rPr lang="en-US" dirty="0"/>
              <a:t>Verify all account information then click “Save.”</a:t>
            </a:r>
          </a:p>
        </p:txBody>
      </p:sp>
      <p:sp>
        <p:nvSpPr>
          <p:cNvPr id="4" name="Slide Number Placeholder 3">
            <a:extLst>
              <a:ext uri="{FF2B5EF4-FFF2-40B4-BE49-F238E27FC236}">
                <a16:creationId xmlns:a16="http://schemas.microsoft.com/office/drawing/2014/main" id="{65F9BD1B-80D1-13C0-A97B-5BA505B40624}"/>
              </a:ext>
            </a:extLst>
          </p:cNvPr>
          <p:cNvSpPr>
            <a:spLocks noGrp="1"/>
          </p:cNvSpPr>
          <p:nvPr>
            <p:ph type="sldNum" sz="quarter" idx="5"/>
          </p:nvPr>
        </p:nvSpPr>
        <p:spPr/>
        <p:txBody>
          <a:bodyPr/>
          <a:lstStyle/>
          <a:p>
            <a:fld id="{956576B1-050D-4437-B39B-62987BEAE224}" type="slidenum">
              <a:rPr lang="en-US" smtClean="0"/>
              <a:t>21</a:t>
            </a:fld>
            <a:endParaRPr lang="en-US"/>
          </a:p>
        </p:txBody>
      </p:sp>
    </p:spTree>
    <p:extLst>
      <p:ext uri="{BB962C8B-B14F-4D97-AF65-F5344CB8AC3E}">
        <p14:creationId xmlns:p14="http://schemas.microsoft.com/office/powerpoint/2010/main" val="1641450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F93B9-A292-8128-466E-B1C5D299B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82BD8-A15F-38D4-CEEC-D1AD58A84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9C235-D76F-00C2-D24F-4F57280E968C}"/>
              </a:ext>
            </a:extLst>
          </p:cNvPr>
          <p:cNvSpPr>
            <a:spLocks noGrp="1"/>
          </p:cNvSpPr>
          <p:nvPr>
            <p:ph type="body" idx="1"/>
          </p:nvPr>
        </p:nvSpPr>
        <p:spPr/>
        <p:txBody>
          <a:bodyPr/>
          <a:lstStyle/>
          <a:p>
            <a:r>
              <a:rPr lang="en-US" dirty="0"/>
              <a:t>To reinstate a deleted account, go to the “Delete/Restore Users” tab.</a:t>
            </a:r>
          </a:p>
        </p:txBody>
      </p:sp>
      <p:sp>
        <p:nvSpPr>
          <p:cNvPr id="4" name="Slide Number Placeholder 3">
            <a:extLst>
              <a:ext uri="{FF2B5EF4-FFF2-40B4-BE49-F238E27FC236}">
                <a16:creationId xmlns:a16="http://schemas.microsoft.com/office/drawing/2014/main" id="{31FFB19E-5286-3B76-E10F-5BDE9B750813}"/>
              </a:ext>
            </a:extLst>
          </p:cNvPr>
          <p:cNvSpPr>
            <a:spLocks noGrp="1"/>
          </p:cNvSpPr>
          <p:nvPr>
            <p:ph type="sldNum" sz="quarter" idx="5"/>
          </p:nvPr>
        </p:nvSpPr>
        <p:spPr/>
        <p:txBody>
          <a:bodyPr/>
          <a:lstStyle/>
          <a:p>
            <a:fld id="{956576B1-050D-4437-B39B-62987BEAE224}" type="slidenum">
              <a:rPr lang="en-US" smtClean="0"/>
              <a:t>22</a:t>
            </a:fld>
            <a:endParaRPr lang="en-US"/>
          </a:p>
        </p:txBody>
      </p:sp>
    </p:spTree>
    <p:extLst>
      <p:ext uri="{BB962C8B-B14F-4D97-AF65-F5344CB8AC3E}">
        <p14:creationId xmlns:p14="http://schemas.microsoft.com/office/powerpoint/2010/main" val="3401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D701E-545D-2F6A-40B2-AE510D6E2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8BB-F6F5-686E-FCF5-E64F43A05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D02C4-AD63-6EFF-09B1-9CB258CC8914}"/>
              </a:ext>
            </a:extLst>
          </p:cNvPr>
          <p:cNvSpPr>
            <a:spLocks noGrp="1"/>
          </p:cNvSpPr>
          <p:nvPr>
            <p:ph type="body" idx="1"/>
          </p:nvPr>
        </p:nvSpPr>
        <p:spPr/>
        <p:txBody>
          <a:bodyPr/>
          <a:lstStyle/>
          <a:p>
            <a:r>
              <a:rPr lang="en-US" dirty="0"/>
              <a:t>On the Delete/Restore Users page, a deleted User Account is indicated with a red “X” in the Username column.</a:t>
            </a:r>
          </a:p>
        </p:txBody>
      </p:sp>
      <p:sp>
        <p:nvSpPr>
          <p:cNvPr id="4" name="Slide Number Placeholder 3">
            <a:extLst>
              <a:ext uri="{FF2B5EF4-FFF2-40B4-BE49-F238E27FC236}">
                <a16:creationId xmlns:a16="http://schemas.microsoft.com/office/drawing/2014/main" id="{E17CFF9C-20E7-04CD-E650-229AE5766202}"/>
              </a:ext>
            </a:extLst>
          </p:cNvPr>
          <p:cNvSpPr>
            <a:spLocks noGrp="1"/>
          </p:cNvSpPr>
          <p:nvPr>
            <p:ph type="sldNum" sz="quarter" idx="5"/>
          </p:nvPr>
        </p:nvSpPr>
        <p:spPr/>
        <p:txBody>
          <a:bodyPr/>
          <a:lstStyle/>
          <a:p>
            <a:fld id="{956576B1-050D-4437-B39B-62987BEAE224}" type="slidenum">
              <a:rPr lang="en-US" smtClean="0"/>
              <a:t>23</a:t>
            </a:fld>
            <a:endParaRPr lang="en-US"/>
          </a:p>
        </p:txBody>
      </p:sp>
    </p:spTree>
    <p:extLst>
      <p:ext uri="{BB962C8B-B14F-4D97-AF65-F5344CB8AC3E}">
        <p14:creationId xmlns:p14="http://schemas.microsoft.com/office/powerpoint/2010/main" val="172351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E088C-CBE7-D0DD-7899-4B3501E4A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DEA80-000A-7502-E2B7-93E0501D6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A0397-2C4E-1962-8832-4C3AB64E74F1}"/>
              </a:ext>
            </a:extLst>
          </p:cNvPr>
          <p:cNvSpPr>
            <a:spLocks noGrp="1"/>
          </p:cNvSpPr>
          <p:nvPr>
            <p:ph type="body" idx="1"/>
          </p:nvPr>
        </p:nvSpPr>
        <p:spPr/>
        <p:txBody>
          <a:bodyPr/>
          <a:lstStyle/>
          <a:p>
            <a:r>
              <a:rPr lang="en-US" dirty="0"/>
              <a:t>To reinstate the account, place a check in the checkbox, then click the “Delete/Restore” button. </a:t>
            </a:r>
          </a:p>
        </p:txBody>
      </p:sp>
      <p:sp>
        <p:nvSpPr>
          <p:cNvPr id="4" name="Slide Number Placeholder 3">
            <a:extLst>
              <a:ext uri="{FF2B5EF4-FFF2-40B4-BE49-F238E27FC236}">
                <a16:creationId xmlns:a16="http://schemas.microsoft.com/office/drawing/2014/main" id="{5581AEA2-65C7-488A-E36B-013CBCD88BEF}"/>
              </a:ext>
            </a:extLst>
          </p:cNvPr>
          <p:cNvSpPr>
            <a:spLocks noGrp="1"/>
          </p:cNvSpPr>
          <p:nvPr>
            <p:ph type="sldNum" sz="quarter" idx="5"/>
          </p:nvPr>
        </p:nvSpPr>
        <p:spPr/>
        <p:txBody>
          <a:bodyPr/>
          <a:lstStyle/>
          <a:p>
            <a:fld id="{956576B1-050D-4437-B39B-62987BEAE224}" type="slidenum">
              <a:rPr lang="en-US" smtClean="0"/>
              <a:t>24</a:t>
            </a:fld>
            <a:endParaRPr lang="en-US"/>
          </a:p>
        </p:txBody>
      </p:sp>
    </p:spTree>
    <p:extLst>
      <p:ext uri="{BB962C8B-B14F-4D97-AF65-F5344CB8AC3E}">
        <p14:creationId xmlns:p14="http://schemas.microsoft.com/office/powerpoint/2010/main" val="38672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1748-F5B6-8FAB-1FE0-0E6B20E3F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3812E-6BDE-B421-A4AA-BE6550BEB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6BE78-3DE3-D3E5-B07C-F8257E973DAE}"/>
              </a:ext>
            </a:extLst>
          </p:cNvPr>
          <p:cNvSpPr>
            <a:spLocks noGrp="1"/>
          </p:cNvSpPr>
          <p:nvPr>
            <p:ph type="body" idx="1"/>
          </p:nvPr>
        </p:nvSpPr>
        <p:spPr/>
        <p:txBody>
          <a:bodyPr/>
          <a:lstStyle/>
          <a:p>
            <a:r>
              <a:rPr lang="en-US" dirty="0"/>
              <a:t>A green “Success” banner will appear to indicate the change was saved. Confirm that the </a:t>
            </a:r>
            <a:r>
              <a:rPr lang="en-US" b="1" dirty="0"/>
              <a:t>“</a:t>
            </a:r>
            <a:r>
              <a:rPr lang="en-US" dirty="0"/>
              <a:t>Active End Date</a:t>
            </a:r>
            <a:r>
              <a:rPr lang="en-US" b="1" dirty="0"/>
              <a:t>”</a:t>
            </a:r>
            <a:r>
              <a:rPr lang="en-US" dirty="0"/>
              <a:t> and </a:t>
            </a:r>
            <a:r>
              <a:rPr lang="en-US" b="1" dirty="0"/>
              <a:t>“</a:t>
            </a:r>
            <a:r>
              <a:rPr lang="en-US" dirty="0"/>
              <a:t>Active Begin Date</a:t>
            </a:r>
            <a:r>
              <a:rPr lang="en-US" b="1"/>
              <a:t>”</a:t>
            </a:r>
            <a:r>
              <a:rPr lang="en-US"/>
              <a:t> are </a:t>
            </a:r>
            <a:r>
              <a:rPr lang="en-US" dirty="0"/>
              <a:t>either blank or within the date ranges for expected use. If the </a:t>
            </a:r>
            <a:r>
              <a:rPr lang="en-US" b="1" dirty="0"/>
              <a:t>“</a:t>
            </a:r>
            <a:r>
              <a:rPr lang="en-US" dirty="0"/>
              <a:t>Active End Date</a:t>
            </a:r>
            <a:r>
              <a:rPr lang="en-US" b="1" dirty="0"/>
              <a:t>”</a:t>
            </a:r>
            <a:r>
              <a:rPr lang="en-US" dirty="0"/>
              <a:t> or </a:t>
            </a:r>
            <a:r>
              <a:rPr lang="en-US" b="1" dirty="0"/>
              <a:t>“</a:t>
            </a:r>
            <a:r>
              <a:rPr lang="en-US" dirty="0"/>
              <a:t>Active Begin </a:t>
            </a:r>
            <a:r>
              <a:rPr lang="en-US" b="0" dirty="0"/>
              <a:t>Date</a:t>
            </a:r>
            <a:r>
              <a:rPr lang="en-US" b="1" dirty="0"/>
              <a:t>”</a:t>
            </a:r>
            <a:r>
              <a:rPr lang="en-US" dirty="0"/>
              <a:t> requires an update, click on the “Create/Edit Users” tab to continue editing the user account.</a:t>
            </a:r>
          </a:p>
        </p:txBody>
      </p:sp>
      <p:sp>
        <p:nvSpPr>
          <p:cNvPr id="4" name="Slide Number Placeholder 3">
            <a:extLst>
              <a:ext uri="{FF2B5EF4-FFF2-40B4-BE49-F238E27FC236}">
                <a16:creationId xmlns:a16="http://schemas.microsoft.com/office/drawing/2014/main" id="{30B0F366-3344-62A2-AE63-5B22945DBD1D}"/>
              </a:ext>
            </a:extLst>
          </p:cNvPr>
          <p:cNvSpPr>
            <a:spLocks noGrp="1"/>
          </p:cNvSpPr>
          <p:nvPr>
            <p:ph type="sldNum" sz="quarter" idx="5"/>
          </p:nvPr>
        </p:nvSpPr>
        <p:spPr/>
        <p:txBody>
          <a:bodyPr/>
          <a:lstStyle/>
          <a:p>
            <a:fld id="{956576B1-050D-4437-B39B-62987BEAE224}" type="slidenum">
              <a:rPr lang="en-US" smtClean="0"/>
              <a:t>25</a:t>
            </a:fld>
            <a:endParaRPr lang="en-US"/>
          </a:p>
        </p:txBody>
      </p:sp>
    </p:spTree>
    <p:extLst>
      <p:ext uri="{BB962C8B-B14F-4D97-AF65-F5344CB8AC3E}">
        <p14:creationId xmlns:p14="http://schemas.microsoft.com/office/powerpoint/2010/main" val="55732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Arizona ACT Aspire Support Page </a:t>
            </a:r>
            <a:r>
              <a:rPr lang="en-US" dirty="0"/>
              <a:t>contains useful information for managing users in PearsonAccess</a:t>
            </a:r>
            <a:r>
              <a:rPr lang="en-US" baseline="30000" dirty="0"/>
              <a:t>next</a:t>
            </a:r>
            <a:r>
              <a:rPr lang="en-US" dirty="0"/>
              <a: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suggest bookmarking the </a:t>
            </a:r>
            <a:r>
              <a:rPr lang="en-US" sz="1200" i="1" kern="1200" dirty="0">
                <a:solidFill>
                  <a:schemeClr val="tx1"/>
                </a:solidFill>
                <a:latin typeface="+mn-lt"/>
                <a:ea typeface="+mn-ea"/>
                <a:cs typeface="+mn-cs"/>
              </a:rPr>
              <a:t>Arizona ACT Aspire Support Page </a:t>
            </a:r>
            <a:r>
              <a:rPr lang="en-US" sz="1200" kern="1200" dirty="0">
                <a:solidFill>
                  <a:schemeClr val="tx1"/>
                </a:solidFill>
                <a:latin typeface="+mn-lt"/>
                <a:ea typeface="+mn-ea"/>
                <a:cs typeface="+mn-cs"/>
              </a:rPr>
              <a:t>for future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cap="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576B1-050D-4437-B39B-62987BEAE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046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baseline="0" dirty="0"/>
              <a:t>This concludes the </a:t>
            </a:r>
            <a:r>
              <a:rPr lang="en-US" b="0" i="1" strike="noStrike" baseline="0" dirty="0"/>
              <a:t>ACT Aspire Inviting Users in PearsonAccess</a:t>
            </a:r>
            <a:r>
              <a:rPr lang="en-US" b="0" i="1" strike="noStrike" baseline="30000" dirty="0"/>
              <a:t>next</a:t>
            </a:r>
            <a:r>
              <a:rPr lang="en-US" b="0" i="1" strike="noStrike" baseline="0" dirty="0"/>
              <a:t> </a:t>
            </a:r>
            <a:r>
              <a:rPr lang="en-US" strike="noStrike" baseline="0" dirty="0"/>
              <a:t>training. If you have any questions, please contact us at the number provided on this slide.</a:t>
            </a:r>
          </a:p>
          <a:p>
            <a:endParaRPr lang="en-US" strike="sngStrike" dirty="0"/>
          </a:p>
        </p:txBody>
      </p:sp>
      <p:sp>
        <p:nvSpPr>
          <p:cNvPr id="4" name="Slide Number Placeholder 3"/>
          <p:cNvSpPr>
            <a:spLocks noGrp="1"/>
          </p:cNvSpPr>
          <p:nvPr>
            <p:ph type="sldNum" sz="quarter" idx="10"/>
          </p:nvPr>
        </p:nvSpPr>
        <p:spPr/>
        <p:txBody>
          <a:bodyPr/>
          <a:lstStyle/>
          <a:p>
            <a:fld id="{956576B1-050D-4437-B39B-62987BEAE22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4809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584289" rtl="0" eaLnBrk="1" fontAlgn="auto" latinLnBrk="0" hangingPunct="1">
              <a:lnSpc>
                <a:spcPct val="100000"/>
              </a:lnSpc>
              <a:spcBef>
                <a:spcPts val="0"/>
              </a:spcBef>
              <a:spcAft>
                <a:spcPts val="0"/>
              </a:spcAft>
              <a:buClrTx/>
              <a:buSzTx/>
              <a:buFontTx/>
              <a:buNone/>
              <a:tabLst/>
              <a:defRPr/>
            </a:pPr>
            <a:r>
              <a:rPr lang="en-US" dirty="0"/>
              <a:t>The Administration Test Coordinator or Test Coordinator must ensure that all appropriate testing staff have access to PearsonAccess</a:t>
            </a:r>
            <a:r>
              <a:rPr lang="en-US" baseline="30000" dirty="0"/>
              <a:t>next</a:t>
            </a:r>
            <a:r>
              <a:rPr lang="en-US" dirty="0"/>
              <a:t> with the correct user role and will be responsible for adding or enabling user accounts. </a:t>
            </a:r>
          </a:p>
          <a:p>
            <a:endParaRPr lang="en-US" dirty="0"/>
          </a:p>
          <a:p>
            <a:r>
              <a:rPr lang="en-US" dirty="0"/>
              <a:t>New users who previously have not had an account in PearsonAccess</a:t>
            </a:r>
            <a:r>
              <a:rPr lang="en-US" baseline="30000" dirty="0"/>
              <a:t>next</a:t>
            </a:r>
            <a:r>
              <a:rPr lang="en-US" dirty="0"/>
              <a:t> will receive an account set up email with instructions to create their accounts. </a:t>
            </a:r>
          </a:p>
          <a:p>
            <a:endParaRPr lang="en-US" dirty="0"/>
          </a:p>
          <a:p>
            <a:r>
              <a:rPr lang="en-US" dirty="0"/>
              <a:t>Existing users will not receive an email; they may access their accounts using their already-established credentials after their accounts are enabled. The Administration Test Coordinator or Test Coordinator should notify the user that they may access PearsonAccess</a:t>
            </a:r>
            <a:r>
              <a:rPr lang="en-US" baseline="30000" dirty="0"/>
              <a:t>next</a:t>
            </a:r>
            <a:r>
              <a:rPr lang="en-US" dirty="0"/>
              <a:t>.</a:t>
            </a:r>
          </a:p>
          <a:p>
            <a:endParaRPr lang="en-US" dirty="0"/>
          </a:p>
          <a:p>
            <a:pPr marL="0" marR="0" lvl="0" indent="0" algn="l" defTabSz="1584289" rtl="0" eaLnBrk="1" fontAlgn="auto" latinLnBrk="0" hangingPunct="1">
              <a:lnSpc>
                <a:spcPct val="100000"/>
              </a:lnSpc>
              <a:spcBef>
                <a:spcPts val="0"/>
              </a:spcBef>
              <a:spcAft>
                <a:spcPts val="0"/>
              </a:spcAft>
              <a:buClrTx/>
              <a:buSzTx/>
              <a:buFontTx/>
              <a:buNone/>
              <a:tabLst/>
              <a:defRPr/>
            </a:pPr>
            <a:r>
              <a:rPr lang="en-US" sz="1200" dirty="0"/>
              <a:t>There are two ways to add users to PearsonAccess</a:t>
            </a:r>
            <a:r>
              <a:rPr lang="en-US" sz="1200" baseline="30000" dirty="0"/>
              <a:t>next</a:t>
            </a:r>
            <a:r>
              <a:rPr lang="en-US" sz="1200" dirty="0"/>
              <a:t>. You can add users manually or by file import. </a:t>
            </a:r>
          </a:p>
          <a:p>
            <a:pPr marL="0" marR="0" lvl="0" indent="0" algn="l" defTabSz="1584289" rtl="0" eaLnBrk="1" fontAlgn="auto" latinLnBrk="0" hangingPunct="1">
              <a:lnSpc>
                <a:spcPct val="100000"/>
              </a:lnSpc>
              <a:spcBef>
                <a:spcPts val="0"/>
              </a:spcBef>
              <a:spcAft>
                <a:spcPts val="0"/>
              </a:spcAft>
              <a:buClrTx/>
              <a:buSzTx/>
              <a:buFontTx/>
              <a:buNone/>
              <a:tabLst/>
              <a:defRPr/>
            </a:pPr>
            <a:endParaRPr lang="en-US" sz="1200" dirty="0"/>
          </a:p>
          <a:p>
            <a:pPr defTabSz="1584289">
              <a:defRPr/>
            </a:pPr>
            <a:r>
              <a:rPr lang="en-US" sz="1200" dirty="0"/>
              <a:t>First, we will cover the User Import process. </a:t>
            </a:r>
          </a:p>
          <a:p>
            <a:endParaRPr lang="en-US" dirty="0"/>
          </a:p>
        </p:txBody>
      </p:sp>
      <p:sp>
        <p:nvSpPr>
          <p:cNvPr id="4" name="Slide Number Placeholder 3"/>
          <p:cNvSpPr>
            <a:spLocks noGrp="1"/>
          </p:cNvSpPr>
          <p:nvPr>
            <p:ph type="sldNum" sz="quarter" idx="10"/>
          </p:nvPr>
        </p:nvSpPr>
        <p:spPr/>
        <p:txBody>
          <a:bodyPr/>
          <a:lstStyle/>
          <a:p>
            <a:fld id="{956576B1-050D-4437-B39B-62987BEAE22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3314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14543457"/>
            <a:ext cx="5852160" cy="1189919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Users with the Administration Test Coordinator and Test Coordinator roles are able to import User Import Files in PearsonAccess</a:t>
            </a:r>
            <a:r>
              <a:rPr lang="en-US" sz="1200" baseline="30000" dirty="0"/>
              <a:t>next</a:t>
            </a:r>
            <a:r>
              <a:rPr lang="en-US" sz="1200" dirty="0"/>
              <a:t>.</a:t>
            </a:r>
          </a:p>
          <a:p>
            <a:endParaRPr lang="en-US" dirty="0"/>
          </a:p>
          <a:p>
            <a:r>
              <a:rPr lang="en-US" dirty="0"/>
              <a:t>Use the resources under the “Managing Users” menu of the </a:t>
            </a:r>
            <a:r>
              <a:rPr lang="en-US" i="1" baseline="0" dirty="0"/>
              <a:t>Arizona ACT Aspire Support </a:t>
            </a:r>
            <a:r>
              <a:rPr lang="en-US" baseline="0" dirty="0"/>
              <a:t>page </a:t>
            </a:r>
            <a:r>
              <a:rPr lang="en-US" dirty="0"/>
              <a:t>to guide</a:t>
            </a:r>
            <a:r>
              <a:rPr lang="en-US" baseline="0" dirty="0"/>
              <a:t> you through the process for importing users.</a:t>
            </a:r>
          </a:p>
          <a:p>
            <a:endParaRPr lang="en-US" baseline="0" dirty="0"/>
          </a:p>
          <a:p>
            <a:r>
              <a:rPr lang="en-US" baseline="0" dirty="0"/>
              <a:t>To import a User Import File, </a:t>
            </a:r>
            <a:r>
              <a:rPr lang="en-US" b="0" baseline="0" dirty="0"/>
              <a:t>you must first export the User Import File Layout. </a:t>
            </a:r>
            <a:r>
              <a:rPr lang="en-US" baseline="0" dirty="0"/>
              <a:t>Go to the “Setup” menu and select “Import/Export Data.” Select the “Import/Export Data” task. Then select “Start”.</a:t>
            </a:r>
            <a:endParaRPr lang="en-US" dirty="0"/>
          </a:p>
        </p:txBody>
      </p:sp>
      <p:sp>
        <p:nvSpPr>
          <p:cNvPr id="4" name="Slide Number Placeholder 3"/>
          <p:cNvSpPr>
            <a:spLocks noGrp="1"/>
          </p:cNvSpPr>
          <p:nvPr>
            <p:ph type="sldNum" sz="quarter" idx="10"/>
          </p:nvPr>
        </p:nvSpPr>
        <p:spPr/>
        <p:txBody>
          <a:bodyPr/>
          <a:lstStyle/>
          <a:p>
            <a:fld id="{956576B1-050D-4437-B39B-62987BEAE224}" type="slidenum">
              <a:rPr lang="en-US" smtClean="0"/>
              <a:t>4</a:t>
            </a:fld>
            <a:endParaRPr lang="en-US"/>
          </a:p>
        </p:txBody>
      </p:sp>
    </p:spTree>
    <p:extLst>
      <p:ext uri="{BB962C8B-B14F-4D97-AF65-F5344CB8AC3E}">
        <p14:creationId xmlns:p14="http://schemas.microsoft.com/office/powerpoint/2010/main" val="241684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14543457"/>
            <a:ext cx="5852160" cy="11899192"/>
          </a:xfrm>
          <a:prstGeom prst="rect">
            <a:avLst/>
          </a:prstGeom>
        </p:spPr>
        <p:txBody>
          <a:bodyPr/>
          <a:lstStyle/>
          <a:p>
            <a:r>
              <a:rPr lang="en-US" strike="noStrike" baseline="0" dirty="0"/>
              <a:t>O</a:t>
            </a:r>
            <a:r>
              <a:rPr lang="en-US" baseline="0" dirty="0"/>
              <a:t>n the </a:t>
            </a:r>
            <a:r>
              <a:rPr lang="en-US" b="0" baseline="0" dirty="0"/>
              <a:t>Tasks for Importing and Exporting </a:t>
            </a:r>
            <a:r>
              <a:rPr lang="en-US" baseline="0" dirty="0"/>
              <a:t>screen, select the “User Export” type, then click “Process.”</a:t>
            </a:r>
          </a:p>
          <a:p>
            <a:endParaRPr lang="en-US" baseline="0" dirty="0"/>
          </a:p>
        </p:txBody>
      </p:sp>
      <p:sp>
        <p:nvSpPr>
          <p:cNvPr id="4" name="Slide Number Placeholder 3"/>
          <p:cNvSpPr>
            <a:spLocks noGrp="1"/>
          </p:cNvSpPr>
          <p:nvPr>
            <p:ph type="sldNum" sz="quarter" idx="10"/>
          </p:nvPr>
        </p:nvSpPr>
        <p:spPr/>
        <p:txBody>
          <a:bodyPr/>
          <a:lstStyle/>
          <a:p>
            <a:fld id="{956576B1-050D-4437-B39B-62987BEAE224}" type="slidenum">
              <a:rPr lang="en-US" smtClean="0"/>
              <a:t>5</a:t>
            </a:fld>
            <a:endParaRPr lang="en-US"/>
          </a:p>
        </p:txBody>
      </p:sp>
    </p:spTree>
    <p:extLst>
      <p:ext uri="{BB962C8B-B14F-4D97-AF65-F5344CB8AC3E}">
        <p14:creationId xmlns:p14="http://schemas.microsoft.com/office/powerpoint/2010/main" val="64638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file will show in pending status until the download is complete. You can click on the refresh button next to “Details” to see the status change, but you’ll also get an email when the file is Complete.  </a:t>
            </a:r>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6</a:t>
            </a:fld>
            <a:endParaRPr lang="en-US"/>
          </a:p>
        </p:txBody>
      </p:sp>
    </p:spTree>
    <p:extLst>
      <p:ext uri="{BB962C8B-B14F-4D97-AF65-F5344CB8AC3E}">
        <p14:creationId xmlns:p14="http://schemas.microsoft.com/office/powerpoint/2010/main" val="261933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 file is ready to download, the status will change to Complete, and you will be able to download the file.</a:t>
            </a:r>
          </a:p>
          <a:p>
            <a:endParaRPr lang="en-US" baseline="0" dirty="0"/>
          </a:p>
          <a:p>
            <a:r>
              <a:rPr lang="en-US" baseline="0" dirty="0"/>
              <a:t>All files exported out of PearsonAccess</a:t>
            </a:r>
            <a:r>
              <a:rPr lang="en-US" baseline="30000" dirty="0"/>
              <a:t>next  </a:t>
            </a:r>
            <a:r>
              <a:rPr lang="en-US" baseline="0" dirty="0"/>
              <a:t>are CSV files, so it will be important that you download and open the files in a way that preserves leading zeros and number formatting. </a:t>
            </a:r>
            <a:endParaRPr lang="en-US" strike="sngStrike" baseline="0" dirty="0"/>
          </a:p>
          <a:p>
            <a:endParaRPr lang="en-US" dirty="0"/>
          </a:p>
        </p:txBody>
      </p:sp>
      <p:sp>
        <p:nvSpPr>
          <p:cNvPr id="4" name="Slide Number Placeholder 3"/>
          <p:cNvSpPr>
            <a:spLocks noGrp="1"/>
          </p:cNvSpPr>
          <p:nvPr>
            <p:ph type="sldNum" sz="quarter" idx="5"/>
          </p:nvPr>
        </p:nvSpPr>
        <p:spPr/>
        <p:txBody>
          <a:bodyPr/>
          <a:lstStyle/>
          <a:p>
            <a:fld id="{956576B1-050D-4437-B39B-62987BEAE224}" type="slidenum">
              <a:rPr lang="en-US" smtClean="0"/>
              <a:t>7</a:t>
            </a:fld>
            <a:endParaRPr lang="en-US"/>
          </a:p>
        </p:txBody>
      </p:sp>
    </p:spTree>
    <p:extLst>
      <p:ext uri="{BB962C8B-B14F-4D97-AF65-F5344CB8AC3E}">
        <p14:creationId xmlns:p14="http://schemas.microsoft.com/office/powerpoint/2010/main" val="164485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14543457"/>
            <a:ext cx="5852160" cy="11899192"/>
          </a:xfrm>
          <a:prstGeom prst="rect">
            <a:avLst/>
          </a:prstGeom>
        </p:spPr>
        <p:txBody>
          <a:bodyPr/>
          <a:lstStyle/>
          <a:p>
            <a:r>
              <a:rPr lang="en-US" dirty="0"/>
              <a:t>Download the User Import File Layout instructions from the </a:t>
            </a:r>
            <a:r>
              <a:rPr lang="en-US" i="1" baseline="0" dirty="0"/>
              <a:t>Arizona ACT Aspire Support Page </a:t>
            </a:r>
            <a:r>
              <a:rPr lang="en-US" i="0" baseline="0" dirty="0"/>
              <a:t>in the “Managing Users” section.</a:t>
            </a:r>
          </a:p>
          <a:p>
            <a:endParaRPr lang="en-US" i="0" dirty="0"/>
          </a:p>
          <a:p>
            <a:r>
              <a:rPr lang="en-US" dirty="0"/>
              <a:t>Use </a:t>
            </a:r>
            <a:r>
              <a:rPr lang="en-US" baseline="0" dirty="0"/>
              <a:t>the </a:t>
            </a:r>
            <a:r>
              <a:rPr lang="en-US" dirty="0"/>
              <a:t>User Import File Layout </a:t>
            </a:r>
            <a:r>
              <a:rPr lang="en-US" baseline="0" dirty="0"/>
              <a:t>instructions to add all required information to the file. The layout instructions let you know which fields are required and what characters are accepted in each column of the </a:t>
            </a:r>
            <a:r>
              <a:rPr lang="en-US" dirty="0"/>
              <a:t>User Import File Layout</a:t>
            </a:r>
            <a:r>
              <a:rPr lang="en-US" baseline="0" dirty="0"/>
              <a:t>.</a:t>
            </a:r>
          </a:p>
          <a:p>
            <a:endParaRPr lang="en-US" baseline="0" dirty="0"/>
          </a:p>
          <a:p>
            <a:r>
              <a:rPr lang="en-US" baseline="0" dirty="0"/>
              <a:t>When you have completed the file, save it as a CSV file format. You will get a prompt that asks whether you want to keep that file format or change it. Say “Yes” you want to keep the file using that format.  </a:t>
            </a:r>
          </a:p>
          <a:p>
            <a:endParaRPr lang="en-US" baseline="0" dirty="0"/>
          </a:p>
          <a:p>
            <a:r>
              <a:rPr lang="en-US" strike="noStrike" baseline="0" dirty="0"/>
              <a:t>Save </a:t>
            </a:r>
            <a:r>
              <a:rPr lang="en-US" baseline="0" dirty="0"/>
              <a:t>the file with a recognizable name and in a location where you’ll be able to find it easily to import to the system.</a:t>
            </a:r>
          </a:p>
        </p:txBody>
      </p:sp>
      <p:sp>
        <p:nvSpPr>
          <p:cNvPr id="4" name="Slide Number Placeholder 3"/>
          <p:cNvSpPr>
            <a:spLocks noGrp="1"/>
          </p:cNvSpPr>
          <p:nvPr>
            <p:ph type="sldNum" sz="quarter" idx="10"/>
          </p:nvPr>
        </p:nvSpPr>
        <p:spPr/>
        <p:txBody>
          <a:bodyPr/>
          <a:lstStyle/>
          <a:p>
            <a:fld id="{956576B1-050D-4437-B39B-62987BEAE224}" type="slidenum">
              <a:rPr lang="en-US" smtClean="0"/>
              <a:t>8</a:t>
            </a:fld>
            <a:endParaRPr lang="en-US"/>
          </a:p>
        </p:txBody>
      </p:sp>
    </p:spTree>
    <p:extLst>
      <p:ext uri="{BB962C8B-B14F-4D97-AF65-F5344CB8AC3E}">
        <p14:creationId xmlns:p14="http://schemas.microsoft.com/office/powerpoint/2010/main" val="153651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14543457"/>
            <a:ext cx="5852160" cy="11899192"/>
          </a:xfrm>
          <a:prstGeom prst="rect">
            <a:avLst/>
          </a:prstGeom>
        </p:spPr>
        <p:txBody>
          <a:bodyPr/>
          <a:lstStyle/>
          <a:p>
            <a:r>
              <a:rPr lang="en-US" dirty="0"/>
              <a:t>Once you have completed</a:t>
            </a:r>
            <a:r>
              <a:rPr lang="en-US" baseline="0" dirty="0"/>
              <a:t> and saved the file, navigate back to PearsonAccess</a:t>
            </a:r>
            <a:r>
              <a:rPr lang="en-US" baseline="30000" dirty="0"/>
              <a:t>next</a:t>
            </a:r>
            <a:r>
              <a:rPr lang="en-US" baseline="0" dirty="0"/>
              <a:t>, and the Import/Export task screen.</a:t>
            </a:r>
            <a:r>
              <a:rPr lang="en-US" dirty="0"/>
              <a:t> Select “User Import” from the Type dropdown menu. Use the “Choose File” button to access the saved User Import File, then click the “Process” button.</a:t>
            </a:r>
            <a:endParaRPr lang="en-US" baseline="0" dirty="0"/>
          </a:p>
        </p:txBody>
      </p:sp>
      <p:sp>
        <p:nvSpPr>
          <p:cNvPr id="4" name="Slide Number Placeholder 3"/>
          <p:cNvSpPr>
            <a:spLocks noGrp="1"/>
          </p:cNvSpPr>
          <p:nvPr>
            <p:ph type="sldNum" sz="quarter" idx="10"/>
          </p:nvPr>
        </p:nvSpPr>
        <p:spPr/>
        <p:txBody>
          <a:bodyPr/>
          <a:lstStyle/>
          <a:p>
            <a:fld id="{956576B1-050D-4437-B39B-62987BEAE224}" type="slidenum">
              <a:rPr lang="en-US" smtClean="0"/>
              <a:t>9</a:t>
            </a:fld>
            <a:endParaRPr lang="en-US"/>
          </a:p>
        </p:txBody>
      </p:sp>
    </p:spTree>
    <p:extLst>
      <p:ext uri="{BB962C8B-B14F-4D97-AF65-F5344CB8AC3E}">
        <p14:creationId xmlns:p14="http://schemas.microsoft.com/office/powerpoint/2010/main" val="123748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5565912"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5565912" y="3814073"/>
            <a:ext cx="622594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5565912" y="3657600"/>
            <a:ext cx="622594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537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DAB0-2875-474A-9186-BE8D207709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2063-3C13-454F-B335-0A975BE0F9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9D5C-C69E-46B7-90B0-973B3D8370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A54EFC-1870-406F-9D42-CCA5F52FC0C2}"/>
              </a:ext>
            </a:extLst>
          </p:cNvPr>
          <p:cNvSpPr>
            <a:spLocks noGrp="1"/>
          </p:cNvSpPr>
          <p:nvPr>
            <p:ph type="ftr" sz="quarter" idx="11"/>
          </p:nvPr>
        </p:nvSpPr>
        <p:spPr>
          <a:xfrm>
            <a:off x="4038600" y="6356350"/>
            <a:ext cx="4114800" cy="365125"/>
          </a:xfrm>
          <a:prstGeom prst="rect">
            <a:avLst/>
          </a:prstGeom>
        </p:spPr>
        <p:txBody>
          <a:bodyPr/>
          <a:lstStyle/>
          <a:p>
            <a:r>
              <a:rPr lang="en-US"/>
              <a:t>REPORTING DASHBOARDS</a:t>
            </a:r>
          </a:p>
        </p:txBody>
      </p:sp>
    </p:spTree>
    <p:extLst>
      <p:ext uri="{BB962C8B-B14F-4D97-AF65-F5344CB8AC3E}">
        <p14:creationId xmlns:p14="http://schemas.microsoft.com/office/powerpoint/2010/main" val="54461806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74D-8F8D-4E88-B6B4-8E802D55F6B0}"/>
              </a:ext>
            </a:extLst>
          </p:cNvPr>
          <p:cNvSpPr>
            <a:spLocks noGrp="1"/>
          </p:cNvSpPr>
          <p:nvPr>
            <p:ph type="title"/>
          </p:nvPr>
        </p:nvSpPr>
        <p:spPr>
          <a:xfrm>
            <a:off x="4129881" y="-185530"/>
            <a:ext cx="6657389" cy="1174542"/>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EC57B-5942-4582-8122-E36CF73777EF}"/>
              </a:ext>
            </a:extLst>
          </p:cNvPr>
          <p:cNvSpPr>
            <a:spLocks noGrp="1"/>
          </p:cNvSpPr>
          <p:nvPr>
            <p:ph type="pic" idx="1"/>
          </p:nvPr>
        </p:nvSpPr>
        <p:spPr>
          <a:xfrm>
            <a:off x="0" y="0"/>
            <a:ext cx="339255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202982-808F-45C2-9D5D-8A4FCEC6BFCF}"/>
              </a:ext>
            </a:extLst>
          </p:cNvPr>
          <p:cNvSpPr>
            <a:spLocks noGrp="1"/>
          </p:cNvSpPr>
          <p:nvPr>
            <p:ph type="body" sz="half" idx="2"/>
          </p:nvPr>
        </p:nvSpPr>
        <p:spPr>
          <a:xfrm>
            <a:off x="4129881" y="1510748"/>
            <a:ext cx="6279702" cy="51882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5436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4" y="841790"/>
            <a:ext cx="10531483" cy="807720"/>
          </a:xfrm>
        </p:spPr>
        <p:txBody>
          <a:bodyPr anchor="b">
            <a:normAutofit/>
          </a:bodyPr>
          <a:lstStyle>
            <a:lvl1pPr marL="0" indent="0">
              <a:spcBef>
                <a:spcPts val="0"/>
              </a:spcBef>
              <a:buNone/>
              <a:defRPr sz="24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4" y="1749140"/>
            <a:ext cx="10531483" cy="4023360"/>
          </a:xfrm>
        </p:spPr>
        <p:txBody>
          <a:bodyPr>
            <a:noAutofit/>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9107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reen Sho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a:t>
            </a:fld>
            <a:endParaRPr lang="en-US"/>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6" y="841790"/>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6" y="1749140"/>
            <a:ext cx="4905407"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477805" y="838742"/>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3"/>
          <p:cNvSpPr>
            <a:spLocks noGrp="1"/>
          </p:cNvSpPr>
          <p:nvPr>
            <p:ph sz="half" idx="14"/>
          </p:nvPr>
        </p:nvSpPr>
        <p:spPr>
          <a:xfrm>
            <a:off x="6477803" y="1746092"/>
            <a:ext cx="4905408"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60745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spTree>
    <p:extLst>
      <p:ext uri="{BB962C8B-B14F-4D97-AF65-F5344CB8AC3E}">
        <p14:creationId xmlns:p14="http://schemas.microsoft.com/office/powerpoint/2010/main" val="367551768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5565912"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5565912" y="3814073"/>
            <a:ext cx="622594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5565912" y="3657600"/>
            <a:ext cx="622594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0045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477077"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477077" y="3814073"/>
            <a:ext cx="6225942" cy="1655762"/>
          </a:xfrm>
          <a:prstGeom prst="rect">
            <a:avLst/>
          </a:prstGeo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477077" y="3657600"/>
            <a:ext cx="6225942"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E3FCE067-B190-4BC2-8DD6-718AD4D7D2EF}"/>
              </a:ext>
            </a:extLst>
          </p:cNvPr>
          <p:cNvSpPr>
            <a:spLocks noGrp="1"/>
          </p:cNvSpPr>
          <p:nvPr>
            <p:ph type="pic" sz="quarter" idx="10"/>
          </p:nvPr>
        </p:nvSpPr>
        <p:spPr>
          <a:xfrm>
            <a:off x="8753475" y="1993900"/>
            <a:ext cx="2432050" cy="2432050"/>
          </a:xfrm>
          <a:prstGeom prst="rect">
            <a:avLst/>
          </a:prstGeom>
        </p:spPr>
        <p:txBody>
          <a:bodyPr/>
          <a:lstStyle/>
          <a:p>
            <a:r>
              <a:rPr lang="en-US"/>
              <a:t>Click icon to add picture</a:t>
            </a:r>
          </a:p>
        </p:txBody>
      </p:sp>
    </p:spTree>
    <p:extLst>
      <p:ext uri="{BB962C8B-B14F-4D97-AF65-F5344CB8AC3E}">
        <p14:creationId xmlns:p14="http://schemas.microsoft.com/office/powerpoint/2010/main" val="273838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4" name="Rectangle 3">
            <a:extLst>
              <a:ext uri="{FF2B5EF4-FFF2-40B4-BE49-F238E27FC236}">
                <a16:creationId xmlns:a16="http://schemas.microsoft.com/office/drawing/2014/main" id="{F0FEC146-2048-41EF-BB0B-D4E8F59519F6}"/>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376877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FB93458-0C87-4672-81E6-28A1209A25F6}"/>
              </a:ext>
            </a:extLst>
          </p:cNvPr>
          <p:cNvSpPr>
            <a:spLocks noGrp="1"/>
          </p:cNvSpPr>
          <p:nvPr>
            <p:ph idx="1"/>
          </p:nvPr>
        </p:nvSpPr>
        <p:spPr>
          <a:xfrm>
            <a:off x="629477" y="1283972"/>
            <a:ext cx="10724321" cy="48054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Tree>
    <p:extLst>
      <p:ext uri="{BB962C8B-B14F-4D97-AF65-F5344CB8AC3E}">
        <p14:creationId xmlns:p14="http://schemas.microsoft.com/office/powerpoint/2010/main" val="74075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
        <p:nvSpPr>
          <p:cNvPr id="6" name="Text Placeholder 5">
            <a:extLst>
              <a:ext uri="{FF2B5EF4-FFF2-40B4-BE49-F238E27FC236}">
                <a16:creationId xmlns:a16="http://schemas.microsoft.com/office/drawing/2014/main" id="{186CFB57-A008-481C-8065-FD4E71DD7DDB}"/>
              </a:ext>
            </a:extLst>
          </p:cNvPr>
          <p:cNvSpPr>
            <a:spLocks noGrp="1"/>
          </p:cNvSpPr>
          <p:nvPr>
            <p:ph type="body" sz="quarter" idx="12"/>
          </p:nvPr>
        </p:nvSpPr>
        <p:spPr>
          <a:xfrm>
            <a:off x="1672378" y="1292366"/>
            <a:ext cx="8914025" cy="468312"/>
          </a:xfrm>
          <a:prstGeom prst="rect">
            <a:avLst/>
          </a:prstGeom>
        </p:spPr>
        <p:txBody>
          <a:bodyPr/>
          <a:lstStyle>
            <a:lvl1pPr marL="0" indent="0">
              <a:buNone/>
              <a:defRPr cap="all" spc="100" baseline="0">
                <a:solidFill>
                  <a:srgbClr val="00B0F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Picture Placeholder 8">
            <a:extLst>
              <a:ext uri="{FF2B5EF4-FFF2-40B4-BE49-F238E27FC236}">
                <a16:creationId xmlns:a16="http://schemas.microsoft.com/office/drawing/2014/main" id="{19F167D2-88D8-4147-A7FA-64BBA5B88741}"/>
              </a:ext>
            </a:extLst>
          </p:cNvPr>
          <p:cNvSpPr>
            <a:spLocks noGrp="1"/>
          </p:cNvSpPr>
          <p:nvPr>
            <p:ph type="pic" sz="quarter" idx="13"/>
          </p:nvPr>
        </p:nvSpPr>
        <p:spPr>
          <a:xfrm>
            <a:off x="630238" y="2330027"/>
            <a:ext cx="10937875" cy="3819948"/>
          </a:xfrm>
          <a:prstGeom prst="rect">
            <a:avLst/>
          </a:prstGeom>
        </p:spPr>
        <p:txBody>
          <a:bodyPr/>
          <a:lstStyle>
            <a:lvl1pPr>
              <a:defRPr>
                <a:noFill/>
              </a:defRPr>
            </a:lvl1pPr>
          </a:lstStyle>
          <a:p>
            <a:r>
              <a:rPr lang="en-US"/>
              <a:t>Click icon to add picture</a:t>
            </a:r>
          </a:p>
        </p:txBody>
      </p:sp>
      <p:sp>
        <p:nvSpPr>
          <p:cNvPr id="15" name="Text Placeholder 14">
            <a:extLst>
              <a:ext uri="{FF2B5EF4-FFF2-40B4-BE49-F238E27FC236}">
                <a16:creationId xmlns:a16="http://schemas.microsoft.com/office/drawing/2014/main" id="{0F5697FF-55D0-43C3-9A67-9BF8528179CA}"/>
              </a:ext>
            </a:extLst>
          </p:cNvPr>
          <p:cNvSpPr>
            <a:spLocks noGrp="1"/>
          </p:cNvSpPr>
          <p:nvPr>
            <p:ph type="body" sz="quarter" idx="15"/>
          </p:nvPr>
        </p:nvSpPr>
        <p:spPr>
          <a:xfrm>
            <a:off x="1733020" y="1786886"/>
            <a:ext cx="8792739" cy="360333"/>
          </a:xfrm>
          <a:prstGeom prst="rect">
            <a:avLst/>
          </a:prstGeom>
        </p:spPr>
        <p:txBody>
          <a:bodyPr/>
          <a:lstStyle>
            <a:lvl1pPr marL="228600" indent="-228600">
              <a:buFont typeface="Wingdings" panose="05000000000000000000" pitchFamily="2" charset="2"/>
              <a:buChar char="§"/>
              <a:defRPr sz="2000" cap="all" baseline="0">
                <a:solidFill>
                  <a:schemeClr val="accent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15414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477077"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477077" y="3814073"/>
            <a:ext cx="6225942" cy="1655762"/>
          </a:xfrm>
          <a:prstGeom prst="rect">
            <a:avLst/>
          </a:prstGeo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477077" y="3657600"/>
            <a:ext cx="6225942"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E3FCE067-B190-4BC2-8DD6-718AD4D7D2EF}"/>
              </a:ext>
            </a:extLst>
          </p:cNvPr>
          <p:cNvSpPr>
            <a:spLocks noGrp="1"/>
          </p:cNvSpPr>
          <p:nvPr>
            <p:ph type="pic" sz="quarter" idx="10"/>
          </p:nvPr>
        </p:nvSpPr>
        <p:spPr>
          <a:xfrm>
            <a:off x="8753475" y="1993900"/>
            <a:ext cx="2432050" cy="2432050"/>
          </a:xfrm>
          <a:prstGeom prst="rect">
            <a:avLst/>
          </a:prstGeom>
        </p:spPr>
        <p:txBody>
          <a:bodyPr/>
          <a:lstStyle/>
          <a:p>
            <a:r>
              <a:rPr lang="en-US"/>
              <a:t>Click icon to add picture</a:t>
            </a:r>
          </a:p>
        </p:txBody>
      </p:sp>
    </p:spTree>
    <p:extLst>
      <p:ext uri="{BB962C8B-B14F-4D97-AF65-F5344CB8AC3E}">
        <p14:creationId xmlns:p14="http://schemas.microsoft.com/office/powerpoint/2010/main" val="4177678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EF89-6B42-4D38-A745-BA09C9474A8E}"/>
              </a:ext>
            </a:extLst>
          </p:cNvPr>
          <p:cNvSpPr>
            <a:spLocks noGrp="1"/>
          </p:cNvSpPr>
          <p:nvPr>
            <p:ph type="title"/>
          </p:nvPr>
        </p:nvSpPr>
        <p:spPr/>
        <p:txBody>
          <a:bodyPr/>
          <a:lstStyle>
            <a:lvl1pPr>
              <a:defRPr sz="4000" cap="all" baseline="0"/>
            </a:lvl1pPr>
          </a:lstStyle>
          <a:p>
            <a:r>
              <a:rPr lang="en-US"/>
              <a:t>Click to edit Master title style</a:t>
            </a:r>
          </a:p>
        </p:txBody>
      </p:sp>
      <p:sp>
        <p:nvSpPr>
          <p:cNvPr id="3" name="Footer Placeholder 2">
            <a:extLst>
              <a:ext uri="{FF2B5EF4-FFF2-40B4-BE49-F238E27FC236}">
                <a16:creationId xmlns:a16="http://schemas.microsoft.com/office/drawing/2014/main" id="{3E32D499-C536-42A4-A8CC-7FC913F3468F}"/>
              </a:ext>
            </a:extLst>
          </p:cNvPr>
          <p:cNvSpPr>
            <a:spLocks noGrp="1"/>
          </p:cNvSpPr>
          <p:nvPr>
            <p:ph type="ftr" sz="quarter" idx="10"/>
          </p:nvPr>
        </p:nvSpPr>
        <p:spPr/>
        <p:txBody>
          <a:bodyPr/>
          <a:lstStyle/>
          <a:p>
            <a:r>
              <a:rPr lang="en-US">
                <a:solidFill>
                  <a:srgbClr val="042E60">
                    <a:tint val="75000"/>
                  </a:srgbClr>
                </a:solidFill>
              </a:rPr>
              <a:t>REPORTING DASHBOARDS</a:t>
            </a:r>
          </a:p>
        </p:txBody>
      </p:sp>
      <p:sp>
        <p:nvSpPr>
          <p:cNvPr id="11" name="SmartArt Placeholder 10">
            <a:extLst>
              <a:ext uri="{FF2B5EF4-FFF2-40B4-BE49-F238E27FC236}">
                <a16:creationId xmlns:a16="http://schemas.microsoft.com/office/drawing/2014/main" id="{7AE50CE0-28DC-4224-B176-A277AC81BB87}"/>
              </a:ext>
            </a:extLst>
          </p:cNvPr>
          <p:cNvSpPr>
            <a:spLocks noGrp="1"/>
          </p:cNvSpPr>
          <p:nvPr>
            <p:ph type="dgm" sz="quarter" idx="11"/>
          </p:nvPr>
        </p:nvSpPr>
        <p:spPr>
          <a:xfrm>
            <a:off x="401638" y="1987826"/>
            <a:ext cx="10515600" cy="4128812"/>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3607496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E2DD1-EB44-4D10-93DD-AC81271C077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B5D65-A90D-4397-95D1-5C0A80957C8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00EF0C-4071-41BF-A4E8-446F05824E31}"/>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8" name="Title 1">
            <a:extLst>
              <a:ext uri="{FF2B5EF4-FFF2-40B4-BE49-F238E27FC236}">
                <a16:creationId xmlns:a16="http://schemas.microsoft.com/office/drawing/2014/main" id="{99FD91CC-255A-49DB-A69A-E755F96568ED}"/>
              </a:ext>
            </a:extLst>
          </p:cNvPr>
          <p:cNvSpPr txBox="1">
            <a:spLocks/>
          </p:cNvSpPr>
          <p:nvPr/>
        </p:nvSpPr>
        <p:spPr>
          <a:xfrm>
            <a:off x="629478" y="320448"/>
            <a:ext cx="10724322" cy="721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1">
                    <a:lumMod val="50000"/>
                  </a:schemeClr>
                </a:solidFill>
                <a:latin typeface="+mj-lt"/>
                <a:ea typeface="+mj-ea"/>
                <a:cs typeface="+mj-cs"/>
              </a:defRPr>
            </a:lvl1pPr>
          </a:lstStyle>
          <a:p>
            <a:r>
              <a:rPr lang="en-US" sz="4000" cap="all">
                <a:solidFill>
                  <a:srgbClr val="0077AA">
                    <a:lumMod val="50000"/>
                  </a:srgbClr>
                </a:solidFill>
              </a:rPr>
              <a:t>Click to edit Master title style</a:t>
            </a:r>
          </a:p>
        </p:txBody>
      </p:sp>
    </p:spTree>
    <p:extLst>
      <p:ext uri="{BB962C8B-B14F-4D97-AF65-F5344CB8AC3E}">
        <p14:creationId xmlns:p14="http://schemas.microsoft.com/office/powerpoint/2010/main" val="1470753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063BC-E1B3-41E8-9102-1E00938E3503}"/>
              </a:ext>
            </a:extLst>
          </p:cNvPr>
          <p:cNvSpPr>
            <a:spLocks noGrp="1"/>
          </p:cNvSpPr>
          <p:nvPr>
            <p:ph type="body" idx="1"/>
          </p:nvPr>
        </p:nvSpPr>
        <p:spPr>
          <a:xfrm>
            <a:off x="839788" y="129115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20E0E-8D85-4C5F-8AE6-6A1B880C43D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BE524-4CAC-40DC-90C6-BF8AAC52ED56}"/>
              </a:ext>
            </a:extLst>
          </p:cNvPr>
          <p:cNvSpPr>
            <a:spLocks noGrp="1"/>
          </p:cNvSpPr>
          <p:nvPr>
            <p:ph type="body" sz="quarter" idx="3"/>
          </p:nvPr>
        </p:nvSpPr>
        <p:spPr>
          <a:xfrm>
            <a:off x="6172200" y="129115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58DDB-A8ED-4279-B28C-DB03EE0CF1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9455BE-72F4-4534-833D-1A35E206AF08}"/>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10" name="Title 1">
            <a:extLst>
              <a:ext uri="{FF2B5EF4-FFF2-40B4-BE49-F238E27FC236}">
                <a16:creationId xmlns:a16="http://schemas.microsoft.com/office/drawing/2014/main" id="{5AB8DB4C-B137-4412-BF60-E7BAD7C38634}"/>
              </a:ext>
            </a:extLst>
          </p:cNvPr>
          <p:cNvSpPr>
            <a:spLocks noGrp="1"/>
          </p:cNvSpPr>
          <p:nvPr>
            <p:ph type="title"/>
          </p:nvPr>
        </p:nvSpPr>
        <p:spPr>
          <a:xfrm>
            <a:off x="635414" y="307748"/>
            <a:ext cx="10724322" cy="721178"/>
          </a:xfrm>
          <a:prstGeom prst="rect">
            <a:avLst/>
          </a:prstGeom>
        </p:spPr>
        <p:txBody>
          <a:bodyPr/>
          <a:lstStyle>
            <a:lvl1pPr algn="l">
              <a:defRPr sz="4000" cap="all" baseline="0"/>
            </a:lvl1pPr>
          </a:lstStyle>
          <a:p>
            <a:r>
              <a:rPr lang="en-US"/>
              <a:t>Click to edit Master title style</a:t>
            </a:r>
          </a:p>
        </p:txBody>
      </p:sp>
    </p:spTree>
    <p:extLst>
      <p:ext uri="{BB962C8B-B14F-4D97-AF65-F5344CB8AC3E}">
        <p14:creationId xmlns:p14="http://schemas.microsoft.com/office/powerpoint/2010/main" val="33715396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DAB0-2875-474A-9186-BE8D207709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2063-3C13-454F-B335-0A975BE0F9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9D5C-C69E-46B7-90B0-973B3D8370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A54EFC-1870-406F-9D42-CCA5F52FC0C2}"/>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Tree>
    <p:extLst>
      <p:ext uri="{BB962C8B-B14F-4D97-AF65-F5344CB8AC3E}">
        <p14:creationId xmlns:p14="http://schemas.microsoft.com/office/powerpoint/2010/main" val="7356040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74D-8F8D-4E88-B6B4-8E802D55F6B0}"/>
              </a:ext>
            </a:extLst>
          </p:cNvPr>
          <p:cNvSpPr>
            <a:spLocks noGrp="1"/>
          </p:cNvSpPr>
          <p:nvPr>
            <p:ph type="title"/>
          </p:nvPr>
        </p:nvSpPr>
        <p:spPr>
          <a:xfrm>
            <a:off x="4129881" y="-185530"/>
            <a:ext cx="6657389" cy="1174542"/>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EC57B-5942-4582-8122-E36CF73777EF}"/>
              </a:ext>
            </a:extLst>
          </p:cNvPr>
          <p:cNvSpPr>
            <a:spLocks noGrp="1"/>
          </p:cNvSpPr>
          <p:nvPr>
            <p:ph type="pic" idx="1"/>
          </p:nvPr>
        </p:nvSpPr>
        <p:spPr>
          <a:xfrm>
            <a:off x="0" y="0"/>
            <a:ext cx="339255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202982-808F-45C2-9D5D-8A4FCEC6BFCF}"/>
              </a:ext>
            </a:extLst>
          </p:cNvPr>
          <p:cNvSpPr>
            <a:spLocks noGrp="1"/>
          </p:cNvSpPr>
          <p:nvPr>
            <p:ph type="body" sz="half" idx="2"/>
          </p:nvPr>
        </p:nvSpPr>
        <p:spPr>
          <a:xfrm>
            <a:off x="4129881" y="1510748"/>
            <a:ext cx="6279702" cy="51882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353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4" y="841790"/>
            <a:ext cx="10531483" cy="807720"/>
          </a:xfrm>
        </p:spPr>
        <p:txBody>
          <a:bodyPr anchor="b">
            <a:normAutofit/>
          </a:bodyPr>
          <a:lstStyle>
            <a:lvl1pPr marL="0" indent="0">
              <a:spcBef>
                <a:spcPts val="0"/>
              </a:spcBef>
              <a:buNone/>
              <a:defRPr sz="24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4" y="1749140"/>
            <a:ext cx="10531483" cy="4023360"/>
          </a:xfrm>
        </p:spPr>
        <p:txBody>
          <a:bodyPr>
            <a:noAutofit/>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68285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creen Sho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D57F1E4F-1CFF-5643-939E-217C01CDF565}" type="slidenum">
              <a:rPr lang="en-US" smtClean="0">
                <a:solidFill>
                  <a:srgbClr val="042E60"/>
                </a:solidFill>
              </a:rPr>
              <a:pPr defTabSz="457200"/>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6" y="841790"/>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6" y="1749140"/>
            <a:ext cx="4905407"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477805" y="838742"/>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3"/>
          <p:cNvSpPr>
            <a:spLocks noGrp="1"/>
          </p:cNvSpPr>
          <p:nvPr>
            <p:ph sz="half" idx="14"/>
          </p:nvPr>
        </p:nvSpPr>
        <p:spPr>
          <a:xfrm>
            <a:off x="6477803" y="1746092"/>
            <a:ext cx="4905408"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93312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spTree>
    <p:extLst>
      <p:ext uri="{BB962C8B-B14F-4D97-AF65-F5344CB8AC3E}">
        <p14:creationId xmlns:p14="http://schemas.microsoft.com/office/powerpoint/2010/main" val="357924276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9B4FE-51AB-49A5-BCCD-F110868B9ABF}"/>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7" name="Picture Placeholder 6">
            <a:extLst>
              <a:ext uri="{FF2B5EF4-FFF2-40B4-BE49-F238E27FC236}">
                <a16:creationId xmlns:a16="http://schemas.microsoft.com/office/drawing/2014/main" id="{32BCB1E3-9526-4919-A609-A8AFA4D451BC}"/>
              </a:ext>
            </a:extLst>
          </p:cNvPr>
          <p:cNvSpPr>
            <a:spLocks noGrp="1"/>
          </p:cNvSpPr>
          <p:nvPr>
            <p:ph type="pic" sz="quarter" idx="10"/>
          </p:nvPr>
        </p:nvSpPr>
        <p:spPr>
          <a:xfrm>
            <a:off x="8845550" y="1133475"/>
            <a:ext cx="2187575" cy="2185988"/>
          </a:xfrm>
          <a:prstGeom prst="rect">
            <a:avLst/>
          </a:prstGeom>
        </p:spPr>
        <p:txBody>
          <a:bodyPr/>
          <a:lstStyle/>
          <a:p>
            <a:endParaRPr lang="en-US"/>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3713579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5565912"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5565912" y="3814073"/>
            <a:ext cx="622594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5565912" y="3657600"/>
            <a:ext cx="622594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8048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9B4FE-51AB-49A5-BCCD-F110868B9ABF}"/>
              </a:ext>
            </a:extLst>
          </p:cNvPr>
          <p:cNvSpPr/>
          <p:nvPr/>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2BCB1E3-9526-4919-A609-A8AFA4D451BC}"/>
              </a:ext>
            </a:extLst>
          </p:cNvPr>
          <p:cNvSpPr>
            <a:spLocks noGrp="1"/>
          </p:cNvSpPr>
          <p:nvPr>
            <p:ph type="pic" sz="quarter" idx="10"/>
          </p:nvPr>
        </p:nvSpPr>
        <p:spPr>
          <a:xfrm>
            <a:off x="8845550" y="1133475"/>
            <a:ext cx="2187575" cy="2185988"/>
          </a:xfrm>
          <a:prstGeom prst="rect">
            <a:avLst/>
          </a:prstGeom>
        </p:spPr>
        <p:txBody>
          <a:bodyPr/>
          <a:lstStyle/>
          <a:p>
            <a:r>
              <a:rPr lang="en-US"/>
              <a:t>Click icon to add picture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04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477077"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477077" y="3814073"/>
            <a:ext cx="6225942" cy="1655762"/>
          </a:xfrm>
          <a:prstGeom prst="rect">
            <a:avLst/>
          </a:prstGeo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477077" y="3657600"/>
            <a:ext cx="6225942"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E3FCE067-B190-4BC2-8DD6-718AD4D7D2EF}"/>
              </a:ext>
            </a:extLst>
          </p:cNvPr>
          <p:cNvSpPr>
            <a:spLocks noGrp="1"/>
          </p:cNvSpPr>
          <p:nvPr>
            <p:ph type="pic" sz="quarter" idx="10"/>
          </p:nvPr>
        </p:nvSpPr>
        <p:spPr>
          <a:xfrm>
            <a:off x="8753475" y="1993900"/>
            <a:ext cx="2432050" cy="2432050"/>
          </a:xfrm>
          <a:prstGeom prst="rect">
            <a:avLst/>
          </a:prstGeom>
        </p:spPr>
        <p:txBody>
          <a:bodyPr/>
          <a:lstStyle/>
          <a:p>
            <a:r>
              <a:rPr lang="en-US"/>
              <a:t>Click icon to add picture</a:t>
            </a:r>
          </a:p>
        </p:txBody>
      </p:sp>
    </p:spTree>
    <p:extLst>
      <p:ext uri="{BB962C8B-B14F-4D97-AF65-F5344CB8AC3E}">
        <p14:creationId xmlns:p14="http://schemas.microsoft.com/office/powerpoint/2010/main" val="3792237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4" name="Rectangle 3">
            <a:extLst>
              <a:ext uri="{FF2B5EF4-FFF2-40B4-BE49-F238E27FC236}">
                <a16:creationId xmlns:a16="http://schemas.microsoft.com/office/drawing/2014/main" id="{F0FEC146-2048-41EF-BB0B-D4E8F59519F6}"/>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371974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FB93458-0C87-4672-81E6-28A1209A25F6}"/>
              </a:ext>
            </a:extLst>
          </p:cNvPr>
          <p:cNvSpPr>
            <a:spLocks noGrp="1"/>
          </p:cNvSpPr>
          <p:nvPr>
            <p:ph idx="1"/>
          </p:nvPr>
        </p:nvSpPr>
        <p:spPr>
          <a:xfrm>
            <a:off x="629477" y="1283972"/>
            <a:ext cx="10724321" cy="48054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Tree>
    <p:extLst>
      <p:ext uri="{BB962C8B-B14F-4D97-AF65-F5344CB8AC3E}">
        <p14:creationId xmlns:p14="http://schemas.microsoft.com/office/powerpoint/2010/main" val="469508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
        <p:nvSpPr>
          <p:cNvPr id="6" name="Text Placeholder 5">
            <a:extLst>
              <a:ext uri="{FF2B5EF4-FFF2-40B4-BE49-F238E27FC236}">
                <a16:creationId xmlns:a16="http://schemas.microsoft.com/office/drawing/2014/main" id="{186CFB57-A008-481C-8065-FD4E71DD7DDB}"/>
              </a:ext>
            </a:extLst>
          </p:cNvPr>
          <p:cNvSpPr>
            <a:spLocks noGrp="1"/>
          </p:cNvSpPr>
          <p:nvPr>
            <p:ph type="body" sz="quarter" idx="12"/>
          </p:nvPr>
        </p:nvSpPr>
        <p:spPr>
          <a:xfrm>
            <a:off x="1672378" y="1292366"/>
            <a:ext cx="8914025" cy="468312"/>
          </a:xfrm>
          <a:prstGeom prst="rect">
            <a:avLst/>
          </a:prstGeom>
        </p:spPr>
        <p:txBody>
          <a:bodyPr/>
          <a:lstStyle>
            <a:lvl1pPr marL="0" indent="0">
              <a:buNone/>
              <a:defRPr cap="all" spc="100" baseline="0">
                <a:solidFill>
                  <a:srgbClr val="00B0F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Picture Placeholder 8">
            <a:extLst>
              <a:ext uri="{FF2B5EF4-FFF2-40B4-BE49-F238E27FC236}">
                <a16:creationId xmlns:a16="http://schemas.microsoft.com/office/drawing/2014/main" id="{19F167D2-88D8-4147-A7FA-64BBA5B88741}"/>
              </a:ext>
            </a:extLst>
          </p:cNvPr>
          <p:cNvSpPr>
            <a:spLocks noGrp="1"/>
          </p:cNvSpPr>
          <p:nvPr>
            <p:ph type="pic" sz="quarter" idx="13"/>
          </p:nvPr>
        </p:nvSpPr>
        <p:spPr>
          <a:xfrm>
            <a:off x="630238" y="2330027"/>
            <a:ext cx="10937875" cy="3819948"/>
          </a:xfrm>
          <a:prstGeom prst="rect">
            <a:avLst/>
          </a:prstGeom>
        </p:spPr>
        <p:txBody>
          <a:bodyPr/>
          <a:lstStyle>
            <a:lvl1pPr>
              <a:defRPr>
                <a:noFill/>
              </a:defRPr>
            </a:lvl1pPr>
          </a:lstStyle>
          <a:p>
            <a:r>
              <a:rPr lang="en-US"/>
              <a:t>Click icon to add picture</a:t>
            </a:r>
          </a:p>
        </p:txBody>
      </p:sp>
      <p:sp>
        <p:nvSpPr>
          <p:cNvPr id="15" name="Text Placeholder 14">
            <a:extLst>
              <a:ext uri="{FF2B5EF4-FFF2-40B4-BE49-F238E27FC236}">
                <a16:creationId xmlns:a16="http://schemas.microsoft.com/office/drawing/2014/main" id="{0F5697FF-55D0-43C3-9A67-9BF8528179CA}"/>
              </a:ext>
            </a:extLst>
          </p:cNvPr>
          <p:cNvSpPr>
            <a:spLocks noGrp="1"/>
          </p:cNvSpPr>
          <p:nvPr>
            <p:ph type="body" sz="quarter" idx="15"/>
          </p:nvPr>
        </p:nvSpPr>
        <p:spPr>
          <a:xfrm>
            <a:off x="1733020" y="1786886"/>
            <a:ext cx="8792739" cy="360333"/>
          </a:xfrm>
          <a:prstGeom prst="rect">
            <a:avLst/>
          </a:prstGeom>
        </p:spPr>
        <p:txBody>
          <a:bodyPr/>
          <a:lstStyle>
            <a:lvl1pPr marL="228600" indent="-228600">
              <a:buFont typeface="Wingdings" panose="05000000000000000000" pitchFamily="2" charset="2"/>
              <a:buChar char="§"/>
              <a:defRPr sz="2000" cap="all" baseline="0">
                <a:solidFill>
                  <a:schemeClr val="accent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659723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EF89-6B42-4D38-A745-BA09C9474A8E}"/>
              </a:ext>
            </a:extLst>
          </p:cNvPr>
          <p:cNvSpPr>
            <a:spLocks noGrp="1"/>
          </p:cNvSpPr>
          <p:nvPr>
            <p:ph type="title"/>
          </p:nvPr>
        </p:nvSpPr>
        <p:spPr/>
        <p:txBody>
          <a:bodyPr/>
          <a:lstStyle>
            <a:lvl1pPr>
              <a:defRPr sz="4000" cap="all" baseline="0"/>
            </a:lvl1pPr>
          </a:lstStyle>
          <a:p>
            <a:r>
              <a:rPr lang="en-US"/>
              <a:t>Click to edit Master title style</a:t>
            </a:r>
          </a:p>
        </p:txBody>
      </p:sp>
      <p:sp>
        <p:nvSpPr>
          <p:cNvPr id="3" name="Footer Placeholder 2">
            <a:extLst>
              <a:ext uri="{FF2B5EF4-FFF2-40B4-BE49-F238E27FC236}">
                <a16:creationId xmlns:a16="http://schemas.microsoft.com/office/drawing/2014/main" id="{3E32D499-C536-42A4-A8CC-7FC913F3468F}"/>
              </a:ext>
            </a:extLst>
          </p:cNvPr>
          <p:cNvSpPr>
            <a:spLocks noGrp="1"/>
          </p:cNvSpPr>
          <p:nvPr>
            <p:ph type="ftr" sz="quarter" idx="10"/>
          </p:nvPr>
        </p:nvSpPr>
        <p:spPr/>
        <p:txBody>
          <a:bodyPr/>
          <a:lstStyle/>
          <a:p>
            <a:r>
              <a:rPr lang="en-US">
                <a:solidFill>
                  <a:srgbClr val="042E60">
                    <a:tint val="75000"/>
                  </a:srgbClr>
                </a:solidFill>
              </a:rPr>
              <a:t>REPORTING DASHBOARDS</a:t>
            </a:r>
          </a:p>
        </p:txBody>
      </p:sp>
      <p:sp>
        <p:nvSpPr>
          <p:cNvPr id="11" name="SmartArt Placeholder 10">
            <a:extLst>
              <a:ext uri="{FF2B5EF4-FFF2-40B4-BE49-F238E27FC236}">
                <a16:creationId xmlns:a16="http://schemas.microsoft.com/office/drawing/2014/main" id="{7AE50CE0-28DC-4224-B176-A277AC81BB87}"/>
              </a:ext>
            </a:extLst>
          </p:cNvPr>
          <p:cNvSpPr>
            <a:spLocks noGrp="1"/>
          </p:cNvSpPr>
          <p:nvPr>
            <p:ph type="dgm" sz="quarter" idx="11"/>
          </p:nvPr>
        </p:nvSpPr>
        <p:spPr>
          <a:xfrm>
            <a:off x="401638" y="1987826"/>
            <a:ext cx="10515600" cy="4128812"/>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58036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E2DD1-EB44-4D10-93DD-AC81271C077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B5D65-A90D-4397-95D1-5C0A80957C8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00EF0C-4071-41BF-A4E8-446F05824E31}"/>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8" name="Title 1">
            <a:extLst>
              <a:ext uri="{FF2B5EF4-FFF2-40B4-BE49-F238E27FC236}">
                <a16:creationId xmlns:a16="http://schemas.microsoft.com/office/drawing/2014/main" id="{99FD91CC-255A-49DB-A69A-E755F96568ED}"/>
              </a:ext>
            </a:extLst>
          </p:cNvPr>
          <p:cNvSpPr txBox="1">
            <a:spLocks/>
          </p:cNvSpPr>
          <p:nvPr/>
        </p:nvSpPr>
        <p:spPr>
          <a:xfrm>
            <a:off x="629478" y="320448"/>
            <a:ext cx="10724322" cy="721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1">
                    <a:lumMod val="50000"/>
                  </a:schemeClr>
                </a:solidFill>
                <a:latin typeface="+mj-lt"/>
                <a:ea typeface="+mj-ea"/>
                <a:cs typeface="+mj-cs"/>
              </a:defRPr>
            </a:lvl1pPr>
          </a:lstStyle>
          <a:p>
            <a:r>
              <a:rPr lang="en-US" sz="4000" cap="all">
                <a:solidFill>
                  <a:srgbClr val="0077AA">
                    <a:lumMod val="50000"/>
                  </a:srgbClr>
                </a:solidFill>
              </a:rPr>
              <a:t>Click to edit Master title style</a:t>
            </a:r>
          </a:p>
        </p:txBody>
      </p:sp>
    </p:spTree>
    <p:extLst>
      <p:ext uri="{BB962C8B-B14F-4D97-AF65-F5344CB8AC3E}">
        <p14:creationId xmlns:p14="http://schemas.microsoft.com/office/powerpoint/2010/main" val="170103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063BC-E1B3-41E8-9102-1E00938E3503}"/>
              </a:ext>
            </a:extLst>
          </p:cNvPr>
          <p:cNvSpPr>
            <a:spLocks noGrp="1"/>
          </p:cNvSpPr>
          <p:nvPr>
            <p:ph type="body" idx="1"/>
          </p:nvPr>
        </p:nvSpPr>
        <p:spPr>
          <a:xfrm>
            <a:off x="839788" y="129115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20E0E-8D85-4C5F-8AE6-6A1B880C43D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BE524-4CAC-40DC-90C6-BF8AAC52ED56}"/>
              </a:ext>
            </a:extLst>
          </p:cNvPr>
          <p:cNvSpPr>
            <a:spLocks noGrp="1"/>
          </p:cNvSpPr>
          <p:nvPr>
            <p:ph type="body" sz="quarter" idx="3"/>
          </p:nvPr>
        </p:nvSpPr>
        <p:spPr>
          <a:xfrm>
            <a:off x="6172200" y="129115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58DDB-A8ED-4279-B28C-DB03EE0CF1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9455BE-72F4-4534-833D-1A35E206AF08}"/>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10" name="Title 1">
            <a:extLst>
              <a:ext uri="{FF2B5EF4-FFF2-40B4-BE49-F238E27FC236}">
                <a16:creationId xmlns:a16="http://schemas.microsoft.com/office/drawing/2014/main" id="{5AB8DB4C-B137-4412-BF60-E7BAD7C38634}"/>
              </a:ext>
            </a:extLst>
          </p:cNvPr>
          <p:cNvSpPr>
            <a:spLocks noGrp="1"/>
          </p:cNvSpPr>
          <p:nvPr>
            <p:ph type="title"/>
          </p:nvPr>
        </p:nvSpPr>
        <p:spPr>
          <a:xfrm>
            <a:off x="635414" y="307748"/>
            <a:ext cx="10724322" cy="721178"/>
          </a:xfrm>
          <a:prstGeom prst="rect">
            <a:avLst/>
          </a:prstGeom>
        </p:spPr>
        <p:txBody>
          <a:bodyPr/>
          <a:lstStyle>
            <a:lvl1pPr algn="l">
              <a:defRPr sz="4000" cap="all" baseline="0"/>
            </a:lvl1pPr>
          </a:lstStyle>
          <a:p>
            <a:r>
              <a:rPr lang="en-US"/>
              <a:t>Click to edit Master title style</a:t>
            </a:r>
          </a:p>
        </p:txBody>
      </p:sp>
    </p:spTree>
    <p:extLst>
      <p:ext uri="{BB962C8B-B14F-4D97-AF65-F5344CB8AC3E}">
        <p14:creationId xmlns:p14="http://schemas.microsoft.com/office/powerpoint/2010/main" val="136112991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DAB0-2875-474A-9186-BE8D207709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2063-3C13-454F-B335-0A975BE0F9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9D5C-C69E-46B7-90B0-973B3D8370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A54EFC-1870-406F-9D42-CCA5F52FC0C2}"/>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Tree>
    <p:extLst>
      <p:ext uri="{BB962C8B-B14F-4D97-AF65-F5344CB8AC3E}">
        <p14:creationId xmlns:p14="http://schemas.microsoft.com/office/powerpoint/2010/main" val="296220717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74D-8F8D-4E88-B6B4-8E802D55F6B0}"/>
              </a:ext>
            </a:extLst>
          </p:cNvPr>
          <p:cNvSpPr>
            <a:spLocks noGrp="1"/>
          </p:cNvSpPr>
          <p:nvPr>
            <p:ph type="title"/>
          </p:nvPr>
        </p:nvSpPr>
        <p:spPr>
          <a:xfrm>
            <a:off x="4129881" y="-185530"/>
            <a:ext cx="6657389" cy="1174542"/>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EC57B-5942-4582-8122-E36CF73777EF}"/>
              </a:ext>
            </a:extLst>
          </p:cNvPr>
          <p:cNvSpPr>
            <a:spLocks noGrp="1"/>
          </p:cNvSpPr>
          <p:nvPr>
            <p:ph type="pic" idx="1"/>
          </p:nvPr>
        </p:nvSpPr>
        <p:spPr>
          <a:xfrm>
            <a:off x="0" y="0"/>
            <a:ext cx="339255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202982-808F-45C2-9D5D-8A4FCEC6BFCF}"/>
              </a:ext>
            </a:extLst>
          </p:cNvPr>
          <p:cNvSpPr>
            <a:spLocks noGrp="1"/>
          </p:cNvSpPr>
          <p:nvPr>
            <p:ph type="body" sz="half" idx="2"/>
          </p:nvPr>
        </p:nvSpPr>
        <p:spPr>
          <a:xfrm>
            <a:off x="4129881" y="1510748"/>
            <a:ext cx="6279702" cy="51882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38935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4" y="841790"/>
            <a:ext cx="10531483" cy="807720"/>
          </a:xfrm>
        </p:spPr>
        <p:txBody>
          <a:bodyPr anchor="b">
            <a:normAutofit/>
          </a:bodyPr>
          <a:lstStyle>
            <a:lvl1pPr marL="0" indent="0">
              <a:spcBef>
                <a:spcPts val="0"/>
              </a:spcBef>
              <a:buNone/>
              <a:defRPr sz="24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4" y="1749140"/>
            <a:ext cx="10531483" cy="4023360"/>
          </a:xfrm>
        </p:spPr>
        <p:txBody>
          <a:bodyPr>
            <a:noAutofit/>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7994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27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creen Sho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D57F1E4F-1CFF-5643-939E-217C01CDF565}" type="slidenum">
              <a:rPr lang="en-US" smtClean="0">
                <a:solidFill>
                  <a:srgbClr val="042E60"/>
                </a:solidFill>
              </a:rPr>
              <a:pPr defTabSz="457200"/>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6" y="841790"/>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6" y="1749140"/>
            <a:ext cx="4905407"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477805" y="838742"/>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3"/>
          <p:cNvSpPr>
            <a:spLocks noGrp="1"/>
          </p:cNvSpPr>
          <p:nvPr>
            <p:ph sz="half" idx="14"/>
          </p:nvPr>
        </p:nvSpPr>
        <p:spPr>
          <a:xfrm>
            <a:off x="6477803" y="1746092"/>
            <a:ext cx="4905408"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03374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spTree>
    <p:extLst>
      <p:ext uri="{BB962C8B-B14F-4D97-AF65-F5344CB8AC3E}">
        <p14:creationId xmlns:p14="http://schemas.microsoft.com/office/powerpoint/2010/main" val="22860542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9B4FE-51AB-49A5-BCCD-F110868B9ABF}"/>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7" name="Picture Placeholder 6">
            <a:extLst>
              <a:ext uri="{FF2B5EF4-FFF2-40B4-BE49-F238E27FC236}">
                <a16:creationId xmlns:a16="http://schemas.microsoft.com/office/drawing/2014/main" id="{32BCB1E3-9526-4919-A609-A8AFA4D451BC}"/>
              </a:ext>
            </a:extLst>
          </p:cNvPr>
          <p:cNvSpPr>
            <a:spLocks noGrp="1"/>
          </p:cNvSpPr>
          <p:nvPr>
            <p:ph type="pic" sz="quarter" idx="10"/>
          </p:nvPr>
        </p:nvSpPr>
        <p:spPr>
          <a:xfrm>
            <a:off x="8845550" y="1133475"/>
            <a:ext cx="2187575" cy="2185988"/>
          </a:xfrm>
          <a:prstGeom prst="rect">
            <a:avLst/>
          </a:prstGeom>
        </p:spPr>
        <p:txBody>
          <a:bodyPr/>
          <a:lstStyle/>
          <a:p>
            <a:endParaRPr lang="en-US"/>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238308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5565912"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5565912" y="3814073"/>
            <a:ext cx="622594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5565912" y="3657600"/>
            <a:ext cx="622594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87135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477077"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477077" y="3814073"/>
            <a:ext cx="6225942" cy="1655762"/>
          </a:xfrm>
          <a:prstGeom prst="rect">
            <a:avLst/>
          </a:prstGeo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477077" y="3657600"/>
            <a:ext cx="6225942"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E3FCE067-B190-4BC2-8DD6-718AD4D7D2EF}"/>
              </a:ext>
            </a:extLst>
          </p:cNvPr>
          <p:cNvSpPr>
            <a:spLocks noGrp="1"/>
          </p:cNvSpPr>
          <p:nvPr>
            <p:ph type="pic" sz="quarter" idx="10"/>
          </p:nvPr>
        </p:nvSpPr>
        <p:spPr>
          <a:xfrm>
            <a:off x="8753475" y="1993900"/>
            <a:ext cx="2432050" cy="2432050"/>
          </a:xfrm>
          <a:prstGeom prst="rect">
            <a:avLst/>
          </a:prstGeom>
        </p:spPr>
        <p:txBody>
          <a:bodyPr/>
          <a:lstStyle/>
          <a:p>
            <a:r>
              <a:rPr lang="en-US"/>
              <a:t>Click icon to add picture</a:t>
            </a:r>
          </a:p>
        </p:txBody>
      </p:sp>
    </p:spTree>
    <p:extLst>
      <p:ext uri="{BB962C8B-B14F-4D97-AF65-F5344CB8AC3E}">
        <p14:creationId xmlns:p14="http://schemas.microsoft.com/office/powerpoint/2010/main" val="2590048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4" name="Rectangle 3">
            <a:extLst>
              <a:ext uri="{FF2B5EF4-FFF2-40B4-BE49-F238E27FC236}">
                <a16:creationId xmlns:a16="http://schemas.microsoft.com/office/drawing/2014/main" id="{F0FEC146-2048-41EF-BB0B-D4E8F59519F6}"/>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1833701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FB93458-0C87-4672-81E6-28A1209A25F6}"/>
              </a:ext>
            </a:extLst>
          </p:cNvPr>
          <p:cNvSpPr>
            <a:spLocks noGrp="1"/>
          </p:cNvSpPr>
          <p:nvPr>
            <p:ph idx="1"/>
          </p:nvPr>
        </p:nvSpPr>
        <p:spPr>
          <a:xfrm>
            <a:off x="629477" y="1283972"/>
            <a:ext cx="10724321" cy="48054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Tree>
    <p:extLst>
      <p:ext uri="{BB962C8B-B14F-4D97-AF65-F5344CB8AC3E}">
        <p14:creationId xmlns:p14="http://schemas.microsoft.com/office/powerpoint/2010/main" val="1779864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
        <p:nvSpPr>
          <p:cNvPr id="6" name="Text Placeholder 5">
            <a:extLst>
              <a:ext uri="{FF2B5EF4-FFF2-40B4-BE49-F238E27FC236}">
                <a16:creationId xmlns:a16="http://schemas.microsoft.com/office/drawing/2014/main" id="{186CFB57-A008-481C-8065-FD4E71DD7DDB}"/>
              </a:ext>
            </a:extLst>
          </p:cNvPr>
          <p:cNvSpPr>
            <a:spLocks noGrp="1"/>
          </p:cNvSpPr>
          <p:nvPr>
            <p:ph type="body" sz="quarter" idx="12"/>
          </p:nvPr>
        </p:nvSpPr>
        <p:spPr>
          <a:xfrm>
            <a:off x="1672378" y="1292366"/>
            <a:ext cx="8914025" cy="468312"/>
          </a:xfrm>
          <a:prstGeom prst="rect">
            <a:avLst/>
          </a:prstGeom>
        </p:spPr>
        <p:txBody>
          <a:bodyPr/>
          <a:lstStyle>
            <a:lvl1pPr marL="0" indent="0">
              <a:buNone/>
              <a:defRPr cap="all" spc="100" baseline="0">
                <a:solidFill>
                  <a:srgbClr val="00B0F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Picture Placeholder 8">
            <a:extLst>
              <a:ext uri="{FF2B5EF4-FFF2-40B4-BE49-F238E27FC236}">
                <a16:creationId xmlns:a16="http://schemas.microsoft.com/office/drawing/2014/main" id="{19F167D2-88D8-4147-A7FA-64BBA5B88741}"/>
              </a:ext>
            </a:extLst>
          </p:cNvPr>
          <p:cNvSpPr>
            <a:spLocks noGrp="1"/>
          </p:cNvSpPr>
          <p:nvPr>
            <p:ph type="pic" sz="quarter" idx="13"/>
          </p:nvPr>
        </p:nvSpPr>
        <p:spPr>
          <a:xfrm>
            <a:off x="630238" y="2330027"/>
            <a:ext cx="10937875" cy="3819948"/>
          </a:xfrm>
          <a:prstGeom prst="rect">
            <a:avLst/>
          </a:prstGeom>
        </p:spPr>
        <p:txBody>
          <a:bodyPr/>
          <a:lstStyle>
            <a:lvl1pPr>
              <a:defRPr>
                <a:noFill/>
              </a:defRPr>
            </a:lvl1pPr>
          </a:lstStyle>
          <a:p>
            <a:r>
              <a:rPr lang="en-US"/>
              <a:t>Click icon to add picture</a:t>
            </a:r>
          </a:p>
        </p:txBody>
      </p:sp>
      <p:sp>
        <p:nvSpPr>
          <p:cNvPr id="15" name="Text Placeholder 14">
            <a:extLst>
              <a:ext uri="{FF2B5EF4-FFF2-40B4-BE49-F238E27FC236}">
                <a16:creationId xmlns:a16="http://schemas.microsoft.com/office/drawing/2014/main" id="{0F5697FF-55D0-43C3-9A67-9BF8528179CA}"/>
              </a:ext>
            </a:extLst>
          </p:cNvPr>
          <p:cNvSpPr>
            <a:spLocks noGrp="1"/>
          </p:cNvSpPr>
          <p:nvPr>
            <p:ph type="body" sz="quarter" idx="15"/>
          </p:nvPr>
        </p:nvSpPr>
        <p:spPr>
          <a:xfrm>
            <a:off x="1733020" y="1786886"/>
            <a:ext cx="8792739" cy="360333"/>
          </a:xfrm>
          <a:prstGeom prst="rect">
            <a:avLst/>
          </a:prstGeom>
        </p:spPr>
        <p:txBody>
          <a:bodyPr/>
          <a:lstStyle>
            <a:lvl1pPr marL="228600" indent="-228600">
              <a:buFont typeface="Wingdings" panose="05000000000000000000" pitchFamily="2" charset="2"/>
              <a:buChar char="§"/>
              <a:defRPr sz="2000" cap="all" baseline="0">
                <a:solidFill>
                  <a:schemeClr val="accent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91885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EF89-6B42-4D38-A745-BA09C9474A8E}"/>
              </a:ext>
            </a:extLst>
          </p:cNvPr>
          <p:cNvSpPr>
            <a:spLocks noGrp="1"/>
          </p:cNvSpPr>
          <p:nvPr>
            <p:ph type="title"/>
          </p:nvPr>
        </p:nvSpPr>
        <p:spPr/>
        <p:txBody>
          <a:bodyPr/>
          <a:lstStyle>
            <a:lvl1pPr>
              <a:defRPr sz="4000" cap="all" baseline="0"/>
            </a:lvl1pPr>
          </a:lstStyle>
          <a:p>
            <a:r>
              <a:rPr lang="en-US"/>
              <a:t>Click to edit Master title style</a:t>
            </a:r>
          </a:p>
        </p:txBody>
      </p:sp>
      <p:sp>
        <p:nvSpPr>
          <p:cNvPr id="3" name="Footer Placeholder 2">
            <a:extLst>
              <a:ext uri="{FF2B5EF4-FFF2-40B4-BE49-F238E27FC236}">
                <a16:creationId xmlns:a16="http://schemas.microsoft.com/office/drawing/2014/main" id="{3E32D499-C536-42A4-A8CC-7FC913F3468F}"/>
              </a:ext>
            </a:extLst>
          </p:cNvPr>
          <p:cNvSpPr>
            <a:spLocks noGrp="1"/>
          </p:cNvSpPr>
          <p:nvPr>
            <p:ph type="ftr" sz="quarter" idx="10"/>
          </p:nvPr>
        </p:nvSpPr>
        <p:spPr/>
        <p:txBody>
          <a:bodyPr/>
          <a:lstStyle/>
          <a:p>
            <a:r>
              <a:rPr lang="en-US">
                <a:solidFill>
                  <a:srgbClr val="042E60">
                    <a:tint val="75000"/>
                  </a:srgbClr>
                </a:solidFill>
              </a:rPr>
              <a:t>REPORTING DASHBOARDS</a:t>
            </a:r>
          </a:p>
        </p:txBody>
      </p:sp>
      <p:sp>
        <p:nvSpPr>
          <p:cNvPr id="11" name="SmartArt Placeholder 10">
            <a:extLst>
              <a:ext uri="{FF2B5EF4-FFF2-40B4-BE49-F238E27FC236}">
                <a16:creationId xmlns:a16="http://schemas.microsoft.com/office/drawing/2014/main" id="{7AE50CE0-28DC-4224-B176-A277AC81BB87}"/>
              </a:ext>
            </a:extLst>
          </p:cNvPr>
          <p:cNvSpPr>
            <a:spLocks noGrp="1"/>
          </p:cNvSpPr>
          <p:nvPr>
            <p:ph type="dgm" sz="quarter" idx="11"/>
          </p:nvPr>
        </p:nvSpPr>
        <p:spPr>
          <a:xfrm>
            <a:off x="401638" y="1987826"/>
            <a:ext cx="10515600" cy="4128812"/>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391205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E2DD1-EB44-4D10-93DD-AC81271C077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B5D65-A90D-4397-95D1-5C0A80957C8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00EF0C-4071-41BF-A4E8-446F05824E31}"/>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8" name="Title 1">
            <a:extLst>
              <a:ext uri="{FF2B5EF4-FFF2-40B4-BE49-F238E27FC236}">
                <a16:creationId xmlns:a16="http://schemas.microsoft.com/office/drawing/2014/main" id="{99FD91CC-255A-49DB-A69A-E755F96568ED}"/>
              </a:ext>
            </a:extLst>
          </p:cNvPr>
          <p:cNvSpPr txBox="1">
            <a:spLocks/>
          </p:cNvSpPr>
          <p:nvPr/>
        </p:nvSpPr>
        <p:spPr>
          <a:xfrm>
            <a:off x="629478" y="320448"/>
            <a:ext cx="10724322" cy="721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1">
                    <a:lumMod val="50000"/>
                  </a:schemeClr>
                </a:solidFill>
                <a:latin typeface="+mj-lt"/>
                <a:ea typeface="+mj-ea"/>
                <a:cs typeface="+mj-cs"/>
              </a:defRPr>
            </a:lvl1pPr>
          </a:lstStyle>
          <a:p>
            <a:r>
              <a:rPr lang="en-US" sz="4000" cap="all">
                <a:solidFill>
                  <a:srgbClr val="0077AA">
                    <a:lumMod val="50000"/>
                  </a:srgbClr>
                </a:solidFill>
              </a:rPr>
              <a:t>Click to edit Master title style</a:t>
            </a:r>
          </a:p>
        </p:txBody>
      </p:sp>
    </p:spTree>
    <p:extLst>
      <p:ext uri="{BB962C8B-B14F-4D97-AF65-F5344CB8AC3E}">
        <p14:creationId xmlns:p14="http://schemas.microsoft.com/office/powerpoint/2010/main" val="259327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FB93458-0C87-4672-81E6-28A1209A25F6}"/>
              </a:ext>
            </a:extLst>
          </p:cNvPr>
          <p:cNvSpPr>
            <a:spLocks noGrp="1"/>
          </p:cNvSpPr>
          <p:nvPr>
            <p:ph idx="1"/>
          </p:nvPr>
        </p:nvSpPr>
        <p:spPr>
          <a:xfrm>
            <a:off x="629477" y="1283972"/>
            <a:ext cx="10724321" cy="48054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t>REPORTING DASHBOARDS</a:t>
            </a:r>
          </a:p>
        </p:txBody>
      </p:sp>
    </p:spTree>
    <p:extLst>
      <p:ext uri="{BB962C8B-B14F-4D97-AF65-F5344CB8AC3E}">
        <p14:creationId xmlns:p14="http://schemas.microsoft.com/office/powerpoint/2010/main" val="1401391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063BC-E1B3-41E8-9102-1E00938E3503}"/>
              </a:ext>
            </a:extLst>
          </p:cNvPr>
          <p:cNvSpPr>
            <a:spLocks noGrp="1"/>
          </p:cNvSpPr>
          <p:nvPr>
            <p:ph type="body" idx="1"/>
          </p:nvPr>
        </p:nvSpPr>
        <p:spPr>
          <a:xfrm>
            <a:off x="839788" y="129115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20E0E-8D85-4C5F-8AE6-6A1B880C43D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BE524-4CAC-40DC-90C6-BF8AAC52ED56}"/>
              </a:ext>
            </a:extLst>
          </p:cNvPr>
          <p:cNvSpPr>
            <a:spLocks noGrp="1"/>
          </p:cNvSpPr>
          <p:nvPr>
            <p:ph type="body" sz="quarter" idx="3"/>
          </p:nvPr>
        </p:nvSpPr>
        <p:spPr>
          <a:xfrm>
            <a:off x="6172200" y="129115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58DDB-A8ED-4279-B28C-DB03EE0CF1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9455BE-72F4-4534-833D-1A35E206AF08}"/>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10" name="Title 1">
            <a:extLst>
              <a:ext uri="{FF2B5EF4-FFF2-40B4-BE49-F238E27FC236}">
                <a16:creationId xmlns:a16="http://schemas.microsoft.com/office/drawing/2014/main" id="{5AB8DB4C-B137-4412-BF60-E7BAD7C38634}"/>
              </a:ext>
            </a:extLst>
          </p:cNvPr>
          <p:cNvSpPr>
            <a:spLocks noGrp="1"/>
          </p:cNvSpPr>
          <p:nvPr>
            <p:ph type="title"/>
          </p:nvPr>
        </p:nvSpPr>
        <p:spPr>
          <a:xfrm>
            <a:off x="635414" y="307748"/>
            <a:ext cx="10724322" cy="721178"/>
          </a:xfrm>
          <a:prstGeom prst="rect">
            <a:avLst/>
          </a:prstGeom>
        </p:spPr>
        <p:txBody>
          <a:bodyPr/>
          <a:lstStyle>
            <a:lvl1pPr algn="l">
              <a:defRPr sz="4000" cap="all" baseline="0"/>
            </a:lvl1pPr>
          </a:lstStyle>
          <a:p>
            <a:r>
              <a:rPr lang="en-US"/>
              <a:t>Click to edit Master title style</a:t>
            </a:r>
          </a:p>
        </p:txBody>
      </p:sp>
    </p:spTree>
    <p:extLst>
      <p:ext uri="{BB962C8B-B14F-4D97-AF65-F5344CB8AC3E}">
        <p14:creationId xmlns:p14="http://schemas.microsoft.com/office/powerpoint/2010/main" val="331173562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DAB0-2875-474A-9186-BE8D207709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2063-3C13-454F-B335-0A975BE0F9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9D5C-C69E-46B7-90B0-973B3D8370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A54EFC-1870-406F-9D42-CCA5F52FC0C2}"/>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Tree>
    <p:extLst>
      <p:ext uri="{BB962C8B-B14F-4D97-AF65-F5344CB8AC3E}">
        <p14:creationId xmlns:p14="http://schemas.microsoft.com/office/powerpoint/2010/main" val="69639200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74D-8F8D-4E88-B6B4-8E802D55F6B0}"/>
              </a:ext>
            </a:extLst>
          </p:cNvPr>
          <p:cNvSpPr>
            <a:spLocks noGrp="1"/>
          </p:cNvSpPr>
          <p:nvPr>
            <p:ph type="title"/>
          </p:nvPr>
        </p:nvSpPr>
        <p:spPr>
          <a:xfrm>
            <a:off x="4129881" y="-185530"/>
            <a:ext cx="6657389" cy="1174542"/>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EC57B-5942-4582-8122-E36CF73777EF}"/>
              </a:ext>
            </a:extLst>
          </p:cNvPr>
          <p:cNvSpPr>
            <a:spLocks noGrp="1"/>
          </p:cNvSpPr>
          <p:nvPr>
            <p:ph type="pic" idx="1"/>
          </p:nvPr>
        </p:nvSpPr>
        <p:spPr>
          <a:xfrm>
            <a:off x="0" y="0"/>
            <a:ext cx="339255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202982-808F-45C2-9D5D-8A4FCEC6BFCF}"/>
              </a:ext>
            </a:extLst>
          </p:cNvPr>
          <p:cNvSpPr>
            <a:spLocks noGrp="1"/>
          </p:cNvSpPr>
          <p:nvPr>
            <p:ph type="body" sz="half" idx="2"/>
          </p:nvPr>
        </p:nvSpPr>
        <p:spPr>
          <a:xfrm>
            <a:off x="4129881" y="1510748"/>
            <a:ext cx="6279702" cy="51882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36537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4" y="841790"/>
            <a:ext cx="10531483" cy="807720"/>
          </a:xfrm>
        </p:spPr>
        <p:txBody>
          <a:bodyPr anchor="b">
            <a:normAutofit/>
          </a:bodyPr>
          <a:lstStyle>
            <a:lvl1pPr marL="0" indent="0">
              <a:spcBef>
                <a:spcPts val="0"/>
              </a:spcBef>
              <a:buNone/>
              <a:defRPr sz="24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4" y="1749140"/>
            <a:ext cx="10531483" cy="4023360"/>
          </a:xfrm>
        </p:spPr>
        <p:txBody>
          <a:bodyPr>
            <a:noAutofit/>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15629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Screen Sho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D57F1E4F-1CFF-5643-939E-217C01CDF565}" type="slidenum">
              <a:rPr lang="en-US" smtClean="0">
                <a:solidFill>
                  <a:srgbClr val="042E60"/>
                </a:solidFill>
              </a:rPr>
              <a:pPr defTabSz="457200"/>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6" y="841790"/>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6" y="1749140"/>
            <a:ext cx="4905407"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477805" y="838742"/>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3"/>
          <p:cNvSpPr>
            <a:spLocks noGrp="1"/>
          </p:cNvSpPr>
          <p:nvPr>
            <p:ph sz="half" idx="14"/>
          </p:nvPr>
        </p:nvSpPr>
        <p:spPr>
          <a:xfrm>
            <a:off x="6477803" y="1746092"/>
            <a:ext cx="4905408"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81719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spTree>
    <p:extLst>
      <p:ext uri="{BB962C8B-B14F-4D97-AF65-F5344CB8AC3E}">
        <p14:creationId xmlns:p14="http://schemas.microsoft.com/office/powerpoint/2010/main" val="185123685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5565912"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5565912" y="3814073"/>
            <a:ext cx="622594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5565912" y="3657600"/>
            <a:ext cx="622594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8542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5EF5-3477-4933-940E-FB5589D64FF4}"/>
              </a:ext>
            </a:extLst>
          </p:cNvPr>
          <p:cNvSpPr>
            <a:spLocks noGrp="1"/>
          </p:cNvSpPr>
          <p:nvPr>
            <p:ph type="ctrTitle"/>
          </p:nvPr>
        </p:nvSpPr>
        <p:spPr>
          <a:xfrm>
            <a:off x="477077" y="1122363"/>
            <a:ext cx="6225942" cy="2387600"/>
          </a:xfrm>
          <a:prstGeom prst="rect">
            <a:avLst/>
          </a:prstGeom>
        </p:spPr>
        <p:txBody>
          <a:bodyPr anchor="b"/>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477077" y="3814073"/>
            <a:ext cx="6225942" cy="1655762"/>
          </a:xfrm>
          <a:prstGeom prst="rect">
            <a:avLst/>
          </a:prstGeom>
        </p:spPr>
        <p:txBody>
          <a:bodyPr/>
          <a:lstStyle>
            <a:lvl1pPr marL="0" indent="0" algn="ctr">
              <a:buNone/>
              <a:defRPr sz="2400">
                <a:solidFill>
                  <a:schemeClr val="accent4">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cxnSp>
        <p:nvCxnSpPr>
          <p:cNvPr id="9" name="Straight Connector 8">
            <a:extLst>
              <a:ext uri="{FF2B5EF4-FFF2-40B4-BE49-F238E27FC236}">
                <a16:creationId xmlns:a16="http://schemas.microsoft.com/office/drawing/2014/main" id="{4B903232-E658-41A7-B407-08BD9B8C3235}"/>
              </a:ext>
            </a:extLst>
          </p:cNvPr>
          <p:cNvCxnSpPr/>
          <p:nvPr/>
        </p:nvCxnSpPr>
        <p:spPr>
          <a:xfrm>
            <a:off x="477077" y="3657600"/>
            <a:ext cx="6225942"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E3FCE067-B190-4BC2-8DD6-718AD4D7D2EF}"/>
              </a:ext>
            </a:extLst>
          </p:cNvPr>
          <p:cNvSpPr>
            <a:spLocks noGrp="1"/>
          </p:cNvSpPr>
          <p:nvPr>
            <p:ph type="pic" sz="quarter" idx="10"/>
          </p:nvPr>
        </p:nvSpPr>
        <p:spPr>
          <a:xfrm>
            <a:off x="8753475" y="1993900"/>
            <a:ext cx="2432050" cy="2432050"/>
          </a:xfrm>
          <a:prstGeom prst="rect">
            <a:avLst/>
          </a:prstGeom>
        </p:spPr>
        <p:txBody>
          <a:bodyPr/>
          <a:lstStyle/>
          <a:p>
            <a:r>
              <a:rPr lang="en-US"/>
              <a:t>Click icon to add picture</a:t>
            </a:r>
          </a:p>
        </p:txBody>
      </p:sp>
    </p:spTree>
    <p:extLst>
      <p:ext uri="{BB962C8B-B14F-4D97-AF65-F5344CB8AC3E}">
        <p14:creationId xmlns:p14="http://schemas.microsoft.com/office/powerpoint/2010/main" val="961957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Sub Section Title">
    <p:bg>
      <p:bgPr>
        <a:blipFill dpi="0" rotWithShape="1">
          <a:blip r:embed="rId2">
            <a:duotone>
              <a:schemeClr val="accent1">
                <a:shade val="45000"/>
                <a:satMod val="135000"/>
              </a:schemeClr>
              <a:prstClr val="white"/>
            </a:duotone>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B48465-6031-402E-BBA4-CD54D6D4322B}"/>
              </a:ext>
            </a:extLst>
          </p:cNvPr>
          <p:cNvSpPr>
            <a:spLocks noGrp="1"/>
          </p:cNvSpPr>
          <p:nvPr>
            <p:ph type="subTitle" idx="1" hasCustomPrompt="1"/>
          </p:nvPr>
        </p:nvSpPr>
        <p:spPr>
          <a:xfrm>
            <a:off x="1212573" y="4638259"/>
            <a:ext cx="10051775" cy="937592"/>
          </a:xfrm>
          <a:prstGeom prst="rect">
            <a:avLst/>
          </a:prstGeom>
        </p:spPr>
        <p:txBody>
          <a:bodyPr/>
          <a:lstStyle>
            <a:lvl1pPr marL="0" indent="0" algn="l">
              <a:buNone/>
              <a:defRPr sz="3600" cap="all" spc="100" baseline="0">
                <a:solidFill>
                  <a:schemeClr val="accent4">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a:t>
            </a:r>
          </a:p>
        </p:txBody>
      </p:sp>
      <p:sp>
        <p:nvSpPr>
          <p:cNvPr id="2" name="Rectangle 1">
            <a:extLst>
              <a:ext uri="{FF2B5EF4-FFF2-40B4-BE49-F238E27FC236}">
                <a16:creationId xmlns:a16="http://schemas.microsoft.com/office/drawing/2014/main" id="{89DAF2C7-C9AF-4F48-BD97-A600FBE770B1}"/>
              </a:ext>
            </a:extLst>
          </p:cNvPr>
          <p:cNvSpPr/>
          <p:nvPr/>
        </p:nvSpPr>
        <p:spPr>
          <a:xfrm>
            <a:off x="0" y="4366591"/>
            <a:ext cx="1000539" cy="1000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
        <p:nvSpPr>
          <p:cNvPr id="4" name="Rectangle 3">
            <a:extLst>
              <a:ext uri="{FF2B5EF4-FFF2-40B4-BE49-F238E27FC236}">
                <a16:creationId xmlns:a16="http://schemas.microsoft.com/office/drawing/2014/main" id="{F0FEC146-2048-41EF-BB0B-D4E8F59519F6}"/>
              </a:ext>
            </a:extLst>
          </p:cNvPr>
          <p:cNvSpPr/>
          <p:nvPr userDrawn="1"/>
        </p:nvSpPr>
        <p:spPr>
          <a:xfrm>
            <a:off x="8570845" y="872989"/>
            <a:ext cx="2693503" cy="269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FC"/>
              </a:solidFill>
            </a:endParaRPr>
          </a:p>
        </p:txBody>
      </p:sp>
    </p:spTree>
    <p:extLst>
      <p:ext uri="{BB962C8B-B14F-4D97-AF65-F5344CB8AC3E}">
        <p14:creationId xmlns:p14="http://schemas.microsoft.com/office/powerpoint/2010/main" val="3357219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FB93458-0C87-4672-81E6-28A1209A25F6}"/>
              </a:ext>
            </a:extLst>
          </p:cNvPr>
          <p:cNvSpPr>
            <a:spLocks noGrp="1"/>
          </p:cNvSpPr>
          <p:nvPr>
            <p:ph idx="1"/>
          </p:nvPr>
        </p:nvSpPr>
        <p:spPr>
          <a:xfrm>
            <a:off x="629477" y="1283972"/>
            <a:ext cx="10724321" cy="48054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Tree>
    <p:extLst>
      <p:ext uri="{BB962C8B-B14F-4D97-AF65-F5344CB8AC3E}">
        <p14:creationId xmlns:p14="http://schemas.microsoft.com/office/powerpoint/2010/main" val="302320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t>REPORTING DASHBOARDS</a:t>
            </a:r>
          </a:p>
        </p:txBody>
      </p:sp>
      <p:sp>
        <p:nvSpPr>
          <p:cNvPr id="6" name="Text Placeholder 5">
            <a:extLst>
              <a:ext uri="{FF2B5EF4-FFF2-40B4-BE49-F238E27FC236}">
                <a16:creationId xmlns:a16="http://schemas.microsoft.com/office/drawing/2014/main" id="{186CFB57-A008-481C-8065-FD4E71DD7DDB}"/>
              </a:ext>
            </a:extLst>
          </p:cNvPr>
          <p:cNvSpPr>
            <a:spLocks noGrp="1"/>
          </p:cNvSpPr>
          <p:nvPr>
            <p:ph type="body" sz="quarter" idx="12"/>
          </p:nvPr>
        </p:nvSpPr>
        <p:spPr>
          <a:xfrm>
            <a:off x="1672378" y="1292366"/>
            <a:ext cx="8914025" cy="468312"/>
          </a:xfrm>
          <a:prstGeom prst="rect">
            <a:avLst/>
          </a:prstGeom>
        </p:spPr>
        <p:txBody>
          <a:bodyPr/>
          <a:lstStyle>
            <a:lvl1pPr marL="0" indent="0">
              <a:buNone/>
              <a:defRPr cap="all" spc="100" baseline="0">
                <a:solidFill>
                  <a:srgbClr val="00B0F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Picture Placeholder 8">
            <a:extLst>
              <a:ext uri="{FF2B5EF4-FFF2-40B4-BE49-F238E27FC236}">
                <a16:creationId xmlns:a16="http://schemas.microsoft.com/office/drawing/2014/main" id="{19F167D2-88D8-4147-A7FA-64BBA5B88741}"/>
              </a:ext>
            </a:extLst>
          </p:cNvPr>
          <p:cNvSpPr>
            <a:spLocks noGrp="1"/>
          </p:cNvSpPr>
          <p:nvPr>
            <p:ph type="pic" sz="quarter" idx="13"/>
          </p:nvPr>
        </p:nvSpPr>
        <p:spPr>
          <a:xfrm>
            <a:off x="630238" y="2330027"/>
            <a:ext cx="10937875" cy="3819948"/>
          </a:xfrm>
          <a:prstGeom prst="rect">
            <a:avLst/>
          </a:prstGeom>
        </p:spPr>
        <p:txBody>
          <a:bodyPr/>
          <a:lstStyle>
            <a:lvl1pPr>
              <a:defRPr>
                <a:noFill/>
              </a:defRPr>
            </a:lvl1pPr>
          </a:lstStyle>
          <a:p>
            <a:r>
              <a:rPr lang="en-US"/>
              <a:t>Click icon to add picture</a:t>
            </a:r>
          </a:p>
        </p:txBody>
      </p:sp>
      <p:sp>
        <p:nvSpPr>
          <p:cNvPr id="15" name="Text Placeholder 14">
            <a:extLst>
              <a:ext uri="{FF2B5EF4-FFF2-40B4-BE49-F238E27FC236}">
                <a16:creationId xmlns:a16="http://schemas.microsoft.com/office/drawing/2014/main" id="{0F5697FF-55D0-43C3-9A67-9BF8528179CA}"/>
              </a:ext>
            </a:extLst>
          </p:cNvPr>
          <p:cNvSpPr>
            <a:spLocks noGrp="1"/>
          </p:cNvSpPr>
          <p:nvPr>
            <p:ph type="body" sz="quarter" idx="15"/>
          </p:nvPr>
        </p:nvSpPr>
        <p:spPr>
          <a:xfrm>
            <a:off x="1733020" y="1786886"/>
            <a:ext cx="8792739" cy="360333"/>
          </a:xfrm>
          <a:prstGeom prst="rect">
            <a:avLst/>
          </a:prstGeom>
        </p:spPr>
        <p:txBody>
          <a:bodyPr/>
          <a:lstStyle>
            <a:lvl1pPr marL="228600" indent="-228600">
              <a:buFont typeface="Wingdings" panose="05000000000000000000" pitchFamily="2" charset="2"/>
              <a:buChar char="§"/>
              <a:defRPr sz="2000" cap="all" baseline="0">
                <a:solidFill>
                  <a:schemeClr val="accent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7758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81C2-08A0-4A65-94AE-5B144168630B}"/>
              </a:ext>
            </a:extLst>
          </p:cNvPr>
          <p:cNvSpPr>
            <a:spLocks noGrp="1"/>
          </p:cNvSpPr>
          <p:nvPr>
            <p:ph type="title"/>
          </p:nvPr>
        </p:nvSpPr>
        <p:spPr>
          <a:xfrm>
            <a:off x="629476" y="266805"/>
            <a:ext cx="10724322" cy="721178"/>
          </a:xfrm>
          <a:prstGeom prst="rect">
            <a:avLst/>
          </a:prstGeom>
        </p:spPr>
        <p:txBody>
          <a:bodyPr/>
          <a:lstStyle>
            <a:lvl1pPr algn="l">
              <a:defRPr sz="4000" cap="all" baseline="0"/>
            </a:lvl1pPr>
          </a:lstStyle>
          <a:p>
            <a:r>
              <a:rPr lang="en-US"/>
              <a:t>Click to edit Master title style</a:t>
            </a:r>
          </a:p>
        </p:txBody>
      </p:sp>
      <p:sp>
        <p:nvSpPr>
          <p:cNvPr id="5" name="Footer Placeholder 4">
            <a:extLst>
              <a:ext uri="{FF2B5EF4-FFF2-40B4-BE49-F238E27FC236}">
                <a16:creationId xmlns:a16="http://schemas.microsoft.com/office/drawing/2014/main" id="{1617AFDC-8E59-4DE4-99D5-AD52BF21BA54}"/>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85000"/>
                  </a:schemeClr>
                </a:solidFill>
              </a:defRPr>
            </a:lvl1pPr>
          </a:lstStyle>
          <a:p>
            <a:r>
              <a:rPr lang="en-US">
                <a:solidFill>
                  <a:srgbClr val="FCFCFC">
                    <a:lumMod val="85000"/>
                  </a:srgbClr>
                </a:solidFill>
              </a:rPr>
              <a:t>REPORTING DASHBOARDS</a:t>
            </a:r>
          </a:p>
        </p:txBody>
      </p:sp>
      <p:sp>
        <p:nvSpPr>
          <p:cNvPr id="6" name="Text Placeholder 5">
            <a:extLst>
              <a:ext uri="{FF2B5EF4-FFF2-40B4-BE49-F238E27FC236}">
                <a16:creationId xmlns:a16="http://schemas.microsoft.com/office/drawing/2014/main" id="{186CFB57-A008-481C-8065-FD4E71DD7DDB}"/>
              </a:ext>
            </a:extLst>
          </p:cNvPr>
          <p:cNvSpPr>
            <a:spLocks noGrp="1"/>
          </p:cNvSpPr>
          <p:nvPr>
            <p:ph type="body" sz="quarter" idx="12"/>
          </p:nvPr>
        </p:nvSpPr>
        <p:spPr>
          <a:xfrm>
            <a:off x="1672378" y="1292366"/>
            <a:ext cx="8914025" cy="468312"/>
          </a:xfrm>
          <a:prstGeom prst="rect">
            <a:avLst/>
          </a:prstGeom>
        </p:spPr>
        <p:txBody>
          <a:bodyPr/>
          <a:lstStyle>
            <a:lvl1pPr marL="0" indent="0">
              <a:buNone/>
              <a:defRPr cap="all" spc="100" baseline="0">
                <a:solidFill>
                  <a:srgbClr val="00B0F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Picture Placeholder 8">
            <a:extLst>
              <a:ext uri="{FF2B5EF4-FFF2-40B4-BE49-F238E27FC236}">
                <a16:creationId xmlns:a16="http://schemas.microsoft.com/office/drawing/2014/main" id="{19F167D2-88D8-4147-A7FA-64BBA5B88741}"/>
              </a:ext>
            </a:extLst>
          </p:cNvPr>
          <p:cNvSpPr>
            <a:spLocks noGrp="1"/>
          </p:cNvSpPr>
          <p:nvPr>
            <p:ph type="pic" sz="quarter" idx="13"/>
          </p:nvPr>
        </p:nvSpPr>
        <p:spPr>
          <a:xfrm>
            <a:off x="630238" y="2330027"/>
            <a:ext cx="10937875" cy="3819948"/>
          </a:xfrm>
          <a:prstGeom prst="rect">
            <a:avLst/>
          </a:prstGeom>
        </p:spPr>
        <p:txBody>
          <a:bodyPr/>
          <a:lstStyle>
            <a:lvl1pPr>
              <a:defRPr>
                <a:noFill/>
              </a:defRPr>
            </a:lvl1pPr>
          </a:lstStyle>
          <a:p>
            <a:r>
              <a:rPr lang="en-US"/>
              <a:t>Click icon to add picture</a:t>
            </a:r>
          </a:p>
        </p:txBody>
      </p:sp>
      <p:sp>
        <p:nvSpPr>
          <p:cNvPr id="15" name="Text Placeholder 14">
            <a:extLst>
              <a:ext uri="{FF2B5EF4-FFF2-40B4-BE49-F238E27FC236}">
                <a16:creationId xmlns:a16="http://schemas.microsoft.com/office/drawing/2014/main" id="{0F5697FF-55D0-43C3-9A67-9BF8528179CA}"/>
              </a:ext>
            </a:extLst>
          </p:cNvPr>
          <p:cNvSpPr>
            <a:spLocks noGrp="1"/>
          </p:cNvSpPr>
          <p:nvPr>
            <p:ph type="body" sz="quarter" idx="15"/>
          </p:nvPr>
        </p:nvSpPr>
        <p:spPr>
          <a:xfrm>
            <a:off x="1733020" y="1786886"/>
            <a:ext cx="8792739" cy="360333"/>
          </a:xfrm>
          <a:prstGeom prst="rect">
            <a:avLst/>
          </a:prstGeom>
        </p:spPr>
        <p:txBody>
          <a:bodyPr/>
          <a:lstStyle>
            <a:lvl1pPr marL="228600" indent="-228600">
              <a:buFont typeface="Wingdings" panose="05000000000000000000" pitchFamily="2" charset="2"/>
              <a:buChar char="§"/>
              <a:defRPr sz="2000" cap="all" baseline="0">
                <a:solidFill>
                  <a:schemeClr val="accent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344465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EF89-6B42-4D38-A745-BA09C9474A8E}"/>
              </a:ext>
            </a:extLst>
          </p:cNvPr>
          <p:cNvSpPr>
            <a:spLocks noGrp="1"/>
          </p:cNvSpPr>
          <p:nvPr>
            <p:ph type="title"/>
          </p:nvPr>
        </p:nvSpPr>
        <p:spPr/>
        <p:txBody>
          <a:bodyPr/>
          <a:lstStyle>
            <a:lvl1pPr>
              <a:defRPr sz="4000" cap="all" baseline="0"/>
            </a:lvl1pPr>
          </a:lstStyle>
          <a:p>
            <a:r>
              <a:rPr lang="en-US"/>
              <a:t>Click to edit Master title style</a:t>
            </a:r>
          </a:p>
        </p:txBody>
      </p:sp>
      <p:sp>
        <p:nvSpPr>
          <p:cNvPr id="3" name="Footer Placeholder 2">
            <a:extLst>
              <a:ext uri="{FF2B5EF4-FFF2-40B4-BE49-F238E27FC236}">
                <a16:creationId xmlns:a16="http://schemas.microsoft.com/office/drawing/2014/main" id="{3E32D499-C536-42A4-A8CC-7FC913F3468F}"/>
              </a:ext>
            </a:extLst>
          </p:cNvPr>
          <p:cNvSpPr>
            <a:spLocks noGrp="1"/>
          </p:cNvSpPr>
          <p:nvPr>
            <p:ph type="ftr" sz="quarter" idx="10"/>
          </p:nvPr>
        </p:nvSpPr>
        <p:spPr/>
        <p:txBody>
          <a:bodyPr/>
          <a:lstStyle/>
          <a:p>
            <a:r>
              <a:rPr lang="en-US">
                <a:solidFill>
                  <a:srgbClr val="042E60">
                    <a:tint val="75000"/>
                  </a:srgbClr>
                </a:solidFill>
              </a:rPr>
              <a:t>REPORTING DASHBOARDS</a:t>
            </a:r>
          </a:p>
        </p:txBody>
      </p:sp>
      <p:sp>
        <p:nvSpPr>
          <p:cNvPr id="11" name="SmartArt Placeholder 10">
            <a:extLst>
              <a:ext uri="{FF2B5EF4-FFF2-40B4-BE49-F238E27FC236}">
                <a16:creationId xmlns:a16="http://schemas.microsoft.com/office/drawing/2014/main" id="{7AE50CE0-28DC-4224-B176-A277AC81BB87}"/>
              </a:ext>
            </a:extLst>
          </p:cNvPr>
          <p:cNvSpPr>
            <a:spLocks noGrp="1"/>
          </p:cNvSpPr>
          <p:nvPr>
            <p:ph type="dgm" sz="quarter" idx="11"/>
          </p:nvPr>
        </p:nvSpPr>
        <p:spPr>
          <a:xfrm>
            <a:off x="401638" y="1987826"/>
            <a:ext cx="10515600" cy="4128812"/>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2222132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E2DD1-EB44-4D10-93DD-AC81271C077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B5D65-A90D-4397-95D1-5C0A80957C8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00EF0C-4071-41BF-A4E8-446F05824E31}"/>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8" name="Title 1">
            <a:extLst>
              <a:ext uri="{FF2B5EF4-FFF2-40B4-BE49-F238E27FC236}">
                <a16:creationId xmlns:a16="http://schemas.microsoft.com/office/drawing/2014/main" id="{99FD91CC-255A-49DB-A69A-E755F96568ED}"/>
              </a:ext>
            </a:extLst>
          </p:cNvPr>
          <p:cNvSpPr txBox="1">
            <a:spLocks/>
          </p:cNvSpPr>
          <p:nvPr/>
        </p:nvSpPr>
        <p:spPr>
          <a:xfrm>
            <a:off x="629478" y="320448"/>
            <a:ext cx="10724322" cy="721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1">
                    <a:lumMod val="50000"/>
                  </a:schemeClr>
                </a:solidFill>
                <a:latin typeface="+mj-lt"/>
                <a:ea typeface="+mj-ea"/>
                <a:cs typeface="+mj-cs"/>
              </a:defRPr>
            </a:lvl1pPr>
          </a:lstStyle>
          <a:p>
            <a:r>
              <a:rPr lang="en-US" sz="4000" cap="all">
                <a:solidFill>
                  <a:srgbClr val="0077AA">
                    <a:lumMod val="50000"/>
                  </a:srgbClr>
                </a:solidFill>
              </a:rPr>
              <a:t>Click to edit Master title style</a:t>
            </a:r>
          </a:p>
        </p:txBody>
      </p:sp>
    </p:spTree>
    <p:extLst>
      <p:ext uri="{BB962C8B-B14F-4D97-AF65-F5344CB8AC3E}">
        <p14:creationId xmlns:p14="http://schemas.microsoft.com/office/powerpoint/2010/main" val="325203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063BC-E1B3-41E8-9102-1E00938E3503}"/>
              </a:ext>
            </a:extLst>
          </p:cNvPr>
          <p:cNvSpPr>
            <a:spLocks noGrp="1"/>
          </p:cNvSpPr>
          <p:nvPr>
            <p:ph type="body" idx="1"/>
          </p:nvPr>
        </p:nvSpPr>
        <p:spPr>
          <a:xfrm>
            <a:off x="839788" y="129115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20E0E-8D85-4C5F-8AE6-6A1B880C43D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BE524-4CAC-40DC-90C6-BF8AAC52ED56}"/>
              </a:ext>
            </a:extLst>
          </p:cNvPr>
          <p:cNvSpPr>
            <a:spLocks noGrp="1"/>
          </p:cNvSpPr>
          <p:nvPr>
            <p:ph type="body" sz="quarter" idx="3"/>
          </p:nvPr>
        </p:nvSpPr>
        <p:spPr>
          <a:xfrm>
            <a:off x="6172200" y="129115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58DDB-A8ED-4279-B28C-DB03EE0CF1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9455BE-72F4-4534-833D-1A35E206AF08}"/>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
        <p:nvSpPr>
          <p:cNvPr id="10" name="Title 1">
            <a:extLst>
              <a:ext uri="{FF2B5EF4-FFF2-40B4-BE49-F238E27FC236}">
                <a16:creationId xmlns:a16="http://schemas.microsoft.com/office/drawing/2014/main" id="{5AB8DB4C-B137-4412-BF60-E7BAD7C38634}"/>
              </a:ext>
            </a:extLst>
          </p:cNvPr>
          <p:cNvSpPr>
            <a:spLocks noGrp="1"/>
          </p:cNvSpPr>
          <p:nvPr>
            <p:ph type="title"/>
          </p:nvPr>
        </p:nvSpPr>
        <p:spPr>
          <a:xfrm>
            <a:off x="635414" y="307748"/>
            <a:ext cx="10724322" cy="721178"/>
          </a:xfrm>
          <a:prstGeom prst="rect">
            <a:avLst/>
          </a:prstGeom>
        </p:spPr>
        <p:txBody>
          <a:bodyPr/>
          <a:lstStyle>
            <a:lvl1pPr algn="l">
              <a:defRPr sz="4000" cap="all" baseline="0"/>
            </a:lvl1pPr>
          </a:lstStyle>
          <a:p>
            <a:r>
              <a:rPr lang="en-US"/>
              <a:t>Click to edit Master title style</a:t>
            </a:r>
          </a:p>
        </p:txBody>
      </p:sp>
    </p:spTree>
    <p:extLst>
      <p:ext uri="{BB962C8B-B14F-4D97-AF65-F5344CB8AC3E}">
        <p14:creationId xmlns:p14="http://schemas.microsoft.com/office/powerpoint/2010/main" val="385735517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DAB0-2875-474A-9186-BE8D207709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2063-3C13-454F-B335-0A975BE0F9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B9D5C-C69E-46B7-90B0-973B3D8370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A54EFC-1870-406F-9D42-CCA5F52FC0C2}"/>
              </a:ext>
            </a:extLst>
          </p:cNvPr>
          <p:cNvSpPr>
            <a:spLocks noGrp="1"/>
          </p:cNvSpPr>
          <p:nvPr>
            <p:ph type="ftr" sz="quarter" idx="11"/>
          </p:nvPr>
        </p:nvSpPr>
        <p:spPr>
          <a:xfrm>
            <a:off x="4038600" y="6356350"/>
            <a:ext cx="4114800" cy="365125"/>
          </a:xfrm>
          <a:prstGeom prst="rect">
            <a:avLst/>
          </a:prstGeom>
        </p:spPr>
        <p:txBody>
          <a:bodyPr/>
          <a:lstStyle/>
          <a:p>
            <a:r>
              <a:rPr lang="en-US">
                <a:solidFill>
                  <a:srgbClr val="042E60">
                    <a:tint val="75000"/>
                  </a:srgbClr>
                </a:solidFill>
              </a:rPr>
              <a:t>REPORTING DASHBOARDS</a:t>
            </a:r>
          </a:p>
        </p:txBody>
      </p:sp>
    </p:spTree>
    <p:extLst>
      <p:ext uri="{BB962C8B-B14F-4D97-AF65-F5344CB8AC3E}">
        <p14:creationId xmlns:p14="http://schemas.microsoft.com/office/powerpoint/2010/main" val="415034866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74D-8F8D-4E88-B6B4-8E802D55F6B0}"/>
              </a:ext>
            </a:extLst>
          </p:cNvPr>
          <p:cNvSpPr>
            <a:spLocks noGrp="1"/>
          </p:cNvSpPr>
          <p:nvPr>
            <p:ph type="title"/>
          </p:nvPr>
        </p:nvSpPr>
        <p:spPr>
          <a:xfrm>
            <a:off x="4129881" y="-185530"/>
            <a:ext cx="6657389" cy="1174542"/>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EC57B-5942-4582-8122-E36CF73777EF}"/>
              </a:ext>
            </a:extLst>
          </p:cNvPr>
          <p:cNvSpPr>
            <a:spLocks noGrp="1"/>
          </p:cNvSpPr>
          <p:nvPr>
            <p:ph type="pic" idx="1"/>
          </p:nvPr>
        </p:nvSpPr>
        <p:spPr>
          <a:xfrm>
            <a:off x="0" y="0"/>
            <a:ext cx="339255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202982-808F-45C2-9D5D-8A4FCEC6BFCF}"/>
              </a:ext>
            </a:extLst>
          </p:cNvPr>
          <p:cNvSpPr>
            <a:spLocks noGrp="1"/>
          </p:cNvSpPr>
          <p:nvPr>
            <p:ph type="body" sz="half" idx="2"/>
          </p:nvPr>
        </p:nvSpPr>
        <p:spPr>
          <a:xfrm>
            <a:off x="4129881" y="1510748"/>
            <a:ext cx="6279702" cy="51882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00599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4" y="841790"/>
            <a:ext cx="10531483" cy="807720"/>
          </a:xfrm>
        </p:spPr>
        <p:txBody>
          <a:bodyPr anchor="b">
            <a:normAutofit/>
          </a:bodyPr>
          <a:lstStyle>
            <a:lvl1pPr marL="0" indent="0">
              <a:spcBef>
                <a:spcPts val="0"/>
              </a:spcBef>
              <a:buNone/>
              <a:defRPr sz="24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4" y="1749140"/>
            <a:ext cx="10531483" cy="4023360"/>
          </a:xfrm>
        </p:spPr>
        <p:txBody>
          <a:bodyPr>
            <a:noAutofit/>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42891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creen Sho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D57F1E4F-1CFF-5643-939E-217C01CDF565}" type="slidenum">
              <a:rPr lang="en-US" smtClean="0">
                <a:solidFill>
                  <a:srgbClr val="042E60"/>
                </a:solidFill>
              </a:rPr>
              <a:pPr defTabSz="457200"/>
              <a:t>‹#›</a:t>
            </a:fld>
            <a:endParaRPr lang="en-US">
              <a:solidFill>
                <a:srgbClr val="042E60"/>
              </a:solidFill>
            </a:endParaRPr>
          </a:p>
        </p:txBody>
      </p:sp>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6" y="841790"/>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2" name="Content Placeholder 3"/>
          <p:cNvSpPr>
            <a:spLocks noGrp="1"/>
          </p:cNvSpPr>
          <p:nvPr>
            <p:ph sz="half" idx="2"/>
          </p:nvPr>
        </p:nvSpPr>
        <p:spPr>
          <a:xfrm>
            <a:off x="816706" y="1749140"/>
            <a:ext cx="4905407"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477805" y="838742"/>
            <a:ext cx="4905407" cy="807720"/>
          </a:xfrm>
        </p:spPr>
        <p:txBody>
          <a:bodyPr anchor="b">
            <a:normAutofit/>
          </a:bodyPr>
          <a:lstStyle>
            <a:lvl1pPr marL="0" indent="0">
              <a:spcBef>
                <a:spcPts val="0"/>
              </a:spcBef>
              <a:buNone/>
              <a:defRPr sz="2000" b="0">
                <a:solidFill>
                  <a:schemeClr val="tx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3" name="Content Placeholder 3"/>
          <p:cNvSpPr>
            <a:spLocks noGrp="1"/>
          </p:cNvSpPr>
          <p:nvPr>
            <p:ph sz="half" idx="14"/>
          </p:nvPr>
        </p:nvSpPr>
        <p:spPr>
          <a:xfrm>
            <a:off x="6477803" y="1746092"/>
            <a:ext cx="4905408" cy="4023360"/>
          </a:xfrm>
        </p:spPr>
        <p:txBody>
          <a:bodyPr/>
          <a:lstStyle>
            <a:lvl1pPr marL="0" indent="0">
              <a:buNone/>
              <a:defRPr sz="2000"/>
            </a:lvl1pPr>
            <a:lvl2pPr>
              <a:buClr>
                <a:schemeClr val="bg2">
                  <a:lumMod val="25000"/>
                </a:schemeClr>
              </a:buClr>
              <a:defRPr sz="1800"/>
            </a:lvl2pPr>
            <a:lvl3pPr marL="1142971" indent="-182875">
              <a:buClr>
                <a:schemeClr val="bg2">
                  <a:lumMod val="25000"/>
                </a:schemeClr>
              </a:buClr>
              <a:buFont typeface="Courier New" panose="02070309020205020404" pitchFamily="49" charset="0"/>
              <a:buChar char="o"/>
              <a:defRPr sz="1600"/>
            </a:lvl3pPr>
            <a:lvl4pPr marL="1600160" indent="-182875">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8015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solidFill>
                  <a:srgbClr val="042E60"/>
                </a:solidFill>
              </a:rPr>
              <a:pPr/>
              <a:t>‹#›</a:t>
            </a:fld>
            <a:endParaRPr lang="en-US">
              <a:solidFill>
                <a:srgbClr val="042E60"/>
              </a:solidFill>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a:t>Click to edit Master title style</a:t>
            </a:r>
          </a:p>
        </p:txBody>
      </p:sp>
    </p:spTree>
    <p:extLst>
      <p:ext uri="{BB962C8B-B14F-4D97-AF65-F5344CB8AC3E}">
        <p14:creationId xmlns:p14="http://schemas.microsoft.com/office/powerpoint/2010/main" val="12588700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EF89-6B42-4D38-A745-BA09C9474A8E}"/>
              </a:ext>
            </a:extLst>
          </p:cNvPr>
          <p:cNvSpPr>
            <a:spLocks noGrp="1"/>
          </p:cNvSpPr>
          <p:nvPr>
            <p:ph type="title"/>
          </p:nvPr>
        </p:nvSpPr>
        <p:spPr/>
        <p:txBody>
          <a:bodyPr/>
          <a:lstStyle>
            <a:lvl1pPr>
              <a:defRPr sz="4000" cap="all" baseline="0"/>
            </a:lvl1pPr>
          </a:lstStyle>
          <a:p>
            <a:r>
              <a:rPr lang="en-US"/>
              <a:t>Click to edit Master title style</a:t>
            </a:r>
          </a:p>
        </p:txBody>
      </p:sp>
      <p:sp>
        <p:nvSpPr>
          <p:cNvPr id="3" name="Footer Placeholder 2">
            <a:extLst>
              <a:ext uri="{FF2B5EF4-FFF2-40B4-BE49-F238E27FC236}">
                <a16:creationId xmlns:a16="http://schemas.microsoft.com/office/drawing/2014/main" id="{3E32D499-C536-42A4-A8CC-7FC913F3468F}"/>
              </a:ext>
            </a:extLst>
          </p:cNvPr>
          <p:cNvSpPr>
            <a:spLocks noGrp="1"/>
          </p:cNvSpPr>
          <p:nvPr>
            <p:ph type="ftr" sz="quarter" idx="10"/>
          </p:nvPr>
        </p:nvSpPr>
        <p:spPr/>
        <p:txBody>
          <a:bodyPr/>
          <a:lstStyle/>
          <a:p>
            <a:r>
              <a:rPr lang="en-US"/>
              <a:t>REPORTING DASHBOARDS</a:t>
            </a:r>
          </a:p>
        </p:txBody>
      </p:sp>
      <p:sp>
        <p:nvSpPr>
          <p:cNvPr id="11" name="SmartArt Placeholder 10">
            <a:extLst>
              <a:ext uri="{FF2B5EF4-FFF2-40B4-BE49-F238E27FC236}">
                <a16:creationId xmlns:a16="http://schemas.microsoft.com/office/drawing/2014/main" id="{7AE50CE0-28DC-4224-B176-A277AC81BB87}"/>
              </a:ext>
            </a:extLst>
          </p:cNvPr>
          <p:cNvSpPr>
            <a:spLocks noGrp="1"/>
          </p:cNvSpPr>
          <p:nvPr>
            <p:ph type="dgm" sz="quarter" idx="11"/>
          </p:nvPr>
        </p:nvSpPr>
        <p:spPr>
          <a:xfrm>
            <a:off x="401638" y="1987826"/>
            <a:ext cx="10515600" cy="4128812"/>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187794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E2DD1-EB44-4D10-93DD-AC81271C077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B5D65-A90D-4397-95D1-5C0A80957C8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00EF0C-4071-41BF-A4E8-446F05824E31}"/>
              </a:ext>
            </a:extLst>
          </p:cNvPr>
          <p:cNvSpPr>
            <a:spLocks noGrp="1"/>
          </p:cNvSpPr>
          <p:nvPr>
            <p:ph type="ftr" sz="quarter" idx="11"/>
          </p:nvPr>
        </p:nvSpPr>
        <p:spPr>
          <a:xfrm>
            <a:off x="4038600" y="6356350"/>
            <a:ext cx="4114800" cy="365125"/>
          </a:xfrm>
          <a:prstGeom prst="rect">
            <a:avLst/>
          </a:prstGeom>
        </p:spPr>
        <p:txBody>
          <a:bodyPr/>
          <a:lstStyle/>
          <a:p>
            <a:r>
              <a:rPr lang="en-US"/>
              <a:t>REPORTING DASHBOARDS</a:t>
            </a:r>
          </a:p>
        </p:txBody>
      </p:sp>
      <p:sp>
        <p:nvSpPr>
          <p:cNvPr id="8" name="Title 1">
            <a:extLst>
              <a:ext uri="{FF2B5EF4-FFF2-40B4-BE49-F238E27FC236}">
                <a16:creationId xmlns:a16="http://schemas.microsoft.com/office/drawing/2014/main" id="{99FD91CC-255A-49DB-A69A-E755F96568ED}"/>
              </a:ext>
            </a:extLst>
          </p:cNvPr>
          <p:cNvSpPr txBox="1">
            <a:spLocks/>
          </p:cNvSpPr>
          <p:nvPr/>
        </p:nvSpPr>
        <p:spPr>
          <a:xfrm>
            <a:off x="629478" y="320448"/>
            <a:ext cx="10724322" cy="7211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1">
                    <a:lumMod val="50000"/>
                  </a:schemeClr>
                </a:solidFill>
                <a:latin typeface="+mj-lt"/>
                <a:ea typeface="+mj-ea"/>
                <a:cs typeface="+mj-cs"/>
              </a:defRPr>
            </a:lvl1pPr>
          </a:lstStyle>
          <a:p>
            <a:r>
              <a:rPr lang="en-US" sz="4000" cap="all" baseline="0"/>
              <a:t>Click to edit Master title style</a:t>
            </a:r>
          </a:p>
        </p:txBody>
      </p:sp>
    </p:spTree>
    <p:extLst>
      <p:ext uri="{BB962C8B-B14F-4D97-AF65-F5344CB8AC3E}">
        <p14:creationId xmlns:p14="http://schemas.microsoft.com/office/powerpoint/2010/main" val="70838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063BC-E1B3-41E8-9102-1E00938E3503}"/>
              </a:ext>
            </a:extLst>
          </p:cNvPr>
          <p:cNvSpPr>
            <a:spLocks noGrp="1"/>
          </p:cNvSpPr>
          <p:nvPr>
            <p:ph type="body" idx="1"/>
          </p:nvPr>
        </p:nvSpPr>
        <p:spPr>
          <a:xfrm>
            <a:off x="839788" y="1291155"/>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20E0E-8D85-4C5F-8AE6-6A1B880C43D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BE524-4CAC-40DC-90C6-BF8AAC52ED56}"/>
              </a:ext>
            </a:extLst>
          </p:cNvPr>
          <p:cNvSpPr>
            <a:spLocks noGrp="1"/>
          </p:cNvSpPr>
          <p:nvPr>
            <p:ph type="body" sz="quarter" idx="3"/>
          </p:nvPr>
        </p:nvSpPr>
        <p:spPr>
          <a:xfrm>
            <a:off x="6172200" y="1291155"/>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358DDB-A8ED-4279-B28C-DB03EE0CF1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E9455BE-72F4-4534-833D-1A35E206AF08}"/>
              </a:ext>
            </a:extLst>
          </p:cNvPr>
          <p:cNvSpPr>
            <a:spLocks noGrp="1"/>
          </p:cNvSpPr>
          <p:nvPr>
            <p:ph type="ftr" sz="quarter" idx="11"/>
          </p:nvPr>
        </p:nvSpPr>
        <p:spPr>
          <a:xfrm>
            <a:off x="4038600" y="6356350"/>
            <a:ext cx="4114800" cy="365125"/>
          </a:xfrm>
          <a:prstGeom prst="rect">
            <a:avLst/>
          </a:prstGeom>
        </p:spPr>
        <p:txBody>
          <a:bodyPr/>
          <a:lstStyle/>
          <a:p>
            <a:r>
              <a:rPr lang="en-US"/>
              <a:t>REPORTING DASHBOARDS</a:t>
            </a:r>
          </a:p>
        </p:txBody>
      </p:sp>
      <p:sp>
        <p:nvSpPr>
          <p:cNvPr id="10" name="Title 1">
            <a:extLst>
              <a:ext uri="{FF2B5EF4-FFF2-40B4-BE49-F238E27FC236}">
                <a16:creationId xmlns:a16="http://schemas.microsoft.com/office/drawing/2014/main" id="{5AB8DB4C-B137-4412-BF60-E7BAD7C38634}"/>
              </a:ext>
            </a:extLst>
          </p:cNvPr>
          <p:cNvSpPr>
            <a:spLocks noGrp="1"/>
          </p:cNvSpPr>
          <p:nvPr>
            <p:ph type="title"/>
          </p:nvPr>
        </p:nvSpPr>
        <p:spPr>
          <a:xfrm>
            <a:off x="635414" y="307748"/>
            <a:ext cx="10724322" cy="721178"/>
          </a:xfrm>
          <a:prstGeom prst="rect">
            <a:avLst/>
          </a:prstGeom>
        </p:spPr>
        <p:txBody>
          <a:bodyPr/>
          <a:lstStyle>
            <a:lvl1pPr algn="l">
              <a:defRPr sz="4000" cap="all" baseline="0"/>
            </a:lvl1pPr>
          </a:lstStyle>
          <a:p>
            <a:r>
              <a:rPr lang="en-US"/>
              <a:t>Click to edit Master title style</a:t>
            </a:r>
          </a:p>
        </p:txBody>
      </p:sp>
    </p:spTree>
    <p:extLst>
      <p:ext uri="{BB962C8B-B14F-4D97-AF65-F5344CB8AC3E}">
        <p14:creationId xmlns:p14="http://schemas.microsoft.com/office/powerpoint/2010/main" val="394854132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sv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sv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sv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4.sv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4.sv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3.png"/><Relationship Id="rId2" Type="http://schemas.openxmlformats.org/officeDocument/2006/relationships/slideLayout" Target="../slideLayouts/slideLayout44.xml"/><Relationship Id="rId16" Type="http://schemas.openxmlformats.org/officeDocument/2006/relationships/image" Target="../media/image2.sv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4.sv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3.png"/><Relationship Id="rId2" Type="http://schemas.openxmlformats.org/officeDocument/2006/relationships/slideLayout" Target="../slideLayouts/slideLayout57.xml"/><Relationship Id="rId16" Type="http://schemas.openxmlformats.org/officeDocument/2006/relationships/image" Target="../media/image2.sv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schemeClr val="accent1">
                <a:shade val="45000"/>
                <a:satMod val="135000"/>
              </a:schemeClr>
              <a:prstClr val="white"/>
            </a:duotone>
            <a:extLst>
              <a:ext uri="{96DAC541-7B7A-43D3-8B79-37D633B846F1}">
                <asvg:svgBlip xmlns:asvg="http://schemas.microsoft.com/office/drawing/2016/SVG/main" r:embed="rId17"/>
              </a:ext>
            </a:extLst>
          </a:blip>
          <a:srcRect/>
          <a:stretch>
            <a:fillRect/>
          </a:stretch>
        </a:blipFill>
        <a:effectLst/>
      </p:bgPr>
    </p:bg>
    <p:spTree>
      <p:nvGrpSpPr>
        <p:cNvPr id="1" name=""/>
        <p:cNvGrpSpPr/>
        <p:nvPr/>
      </p:nvGrpSpPr>
      <p:grpSpPr>
        <a:xfrm>
          <a:off x="0" y="0"/>
          <a:ext cx="0" cy="0"/>
          <a:chOff x="0" y="0"/>
          <a:chExt cx="0" cy="0"/>
        </a:xfrm>
      </p:grpSpPr>
      <p:sp>
        <p:nvSpPr>
          <p:cNvPr id="33" name="Footer Placeholder 32">
            <a:extLst>
              <a:ext uri="{FF2B5EF4-FFF2-40B4-BE49-F238E27FC236}">
                <a16:creationId xmlns:a16="http://schemas.microsoft.com/office/drawing/2014/main" id="{B3ACA2C8-D19D-443B-86B2-C5A1F5A18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REPORTING DASHBOARDS</a:t>
            </a:r>
          </a:p>
        </p:txBody>
      </p:sp>
      <p:sp>
        <p:nvSpPr>
          <p:cNvPr id="34" name="Title Placeholder 33">
            <a:extLst>
              <a:ext uri="{FF2B5EF4-FFF2-40B4-BE49-F238E27FC236}">
                <a16:creationId xmlns:a16="http://schemas.microsoft.com/office/drawing/2014/main" id="{23151277-5207-4EC2-8E9D-E1494882486E}"/>
              </a:ext>
            </a:extLst>
          </p:cNvPr>
          <p:cNvSpPr>
            <a:spLocks noGrp="1"/>
          </p:cNvSpPr>
          <p:nvPr>
            <p:ph type="title"/>
          </p:nvPr>
        </p:nvSpPr>
        <p:spPr>
          <a:xfrm>
            <a:off x="400878" y="0"/>
            <a:ext cx="10515600" cy="1325563"/>
          </a:xfrm>
          <a:prstGeom prst="rect">
            <a:avLst/>
          </a:prstGeom>
        </p:spPr>
        <p:txBody>
          <a:bodyPr vert="horz" lIns="91440" tIns="45720" rIns="91440" bIns="45720" rtlCol="0" anchor="ctr">
            <a:noAutofit/>
          </a:bodyPr>
          <a:lstStyle/>
          <a:p>
            <a:r>
              <a:rPr lang="en-US"/>
              <a:t>Click to edit Master title style</a:t>
            </a:r>
          </a:p>
        </p:txBody>
      </p:sp>
      <p:pic>
        <p:nvPicPr>
          <p:cNvPr id="4" name="Graphic 3">
            <a:extLst>
              <a:ext uri="{FF2B5EF4-FFF2-40B4-BE49-F238E27FC236}">
                <a16:creationId xmlns:a16="http://schemas.microsoft.com/office/drawing/2014/main" id="{C11006F3-38EE-4336-BAED-9B3553E44C2F}"/>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0878" y="6230480"/>
            <a:ext cx="1422331" cy="251740"/>
          </a:xfrm>
          <a:prstGeom prst="rect">
            <a:avLst/>
          </a:prstGeom>
        </p:spPr>
      </p:pic>
    </p:spTree>
    <p:extLst>
      <p:ext uri="{BB962C8B-B14F-4D97-AF65-F5344CB8AC3E}">
        <p14:creationId xmlns:p14="http://schemas.microsoft.com/office/powerpoint/2010/main" val="1792414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18"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schemeClr val="accent1">
                <a:shade val="45000"/>
                <a:satMod val="135000"/>
              </a:schemeClr>
              <a:prstClr val="white"/>
            </a:duotone>
            <a:extLst>
              <a:ext uri="{96DAC541-7B7A-43D3-8B79-37D633B846F1}">
                <asvg:svgBlip xmlns:asvg="http://schemas.microsoft.com/office/drawing/2016/SVG/main" r:embed="rId17"/>
              </a:ext>
            </a:extLst>
          </a:blip>
          <a:srcRect/>
          <a:stretch>
            <a:fillRect/>
          </a:stretch>
        </a:blipFill>
        <a:effectLst/>
      </p:bgPr>
    </p:bg>
    <p:spTree>
      <p:nvGrpSpPr>
        <p:cNvPr id="1" name=""/>
        <p:cNvGrpSpPr/>
        <p:nvPr/>
      </p:nvGrpSpPr>
      <p:grpSpPr>
        <a:xfrm>
          <a:off x="0" y="0"/>
          <a:ext cx="0" cy="0"/>
          <a:chOff x="0" y="0"/>
          <a:chExt cx="0" cy="0"/>
        </a:xfrm>
      </p:grpSpPr>
      <p:sp>
        <p:nvSpPr>
          <p:cNvPr id="33" name="Footer Placeholder 32">
            <a:extLst>
              <a:ext uri="{FF2B5EF4-FFF2-40B4-BE49-F238E27FC236}">
                <a16:creationId xmlns:a16="http://schemas.microsoft.com/office/drawing/2014/main" id="{B3ACA2C8-D19D-443B-86B2-C5A1F5A18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42E60">
                    <a:tint val="75000"/>
                  </a:srgbClr>
                </a:solidFill>
              </a:rPr>
              <a:t>REPORTING DASHBOARDS</a:t>
            </a:r>
          </a:p>
        </p:txBody>
      </p:sp>
      <p:sp>
        <p:nvSpPr>
          <p:cNvPr id="34" name="Title Placeholder 33">
            <a:extLst>
              <a:ext uri="{FF2B5EF4-FFF2-40B4-BE49-F238E27FC236}">
                <a16:creationId xmlns:a16="http://schemas.microsoft.com/office/drawing/2014/main" id="{23151277-5207-4EC2-8E9D-E1494882486E}"/>
              </a:ext>
            </a:extLst>
          </p:cNvPr>
          <p:cNvSpPr>
            <a:spLocks noGrp="1"/>
          </p:cNvSpPr>
          <p:nvPr>
            <p:ph type="title"/>
          </p:nvPr>
        </p:nvSpPr>
        <p:spPr>
          <a:xfrm>
            <a:off x="400878" y="0"/>
            <a:ext cx="10515600" cy="1325563"/>
          </a:xfrm>
          <a:prstGeom prst="rect">
            <a:avLst/>
          </a:prstGeom>
        </p:spPr>
        <p:txBody>
          <a:bodyPr vert="horz" lIns="91440" tIns="45720" rIns="91440" bIns="45720" rtlCol="0" anchor="ctr">
            <a:noAutofit/>
          </a:bodyPr>
          <a:lstStyle/>
          <a:p>
            <a:r>
              <a:rPr lang="en-US"/>
              <a:t>Click to edit Master title style</a:t>
            </a:r>
          </a:p>
        </p:txBody>
      </p:sp>
      <p:pic>
        <p:nvPicPr>
          <p:cNvPr id="4" name="Graphic 3">
            <a:extLst>
              <a:ext uri="{FF2B5EF4-FFF2-40B4-BE49-F238E27FC236}">
                <a16:creationId xmlns:a16="http://schemas.microsoft.com/office/drawing/2014/main" id="{4225D952-661D-480D-8C53-1009F908DF91}"/>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0878" y="6230480"/>
            <a:ext cx="1422331" cy="251740"/>
          </a:xfrm>
          <a:prstGeom prst="rect">
            <a:avLst/>
          </a:prstGeom>
        </p:spPr>
      </p:pic>
    </p:spTree>
    <p:extLst>
      <p:ext uri="{BB962C8B-B14F-4D97-AF65-F5344CB8AC3E}">
        <p14:creationId xmlns:p14="http://schemas.microsoft.com/office/powerpoint/2010/main" val="2999749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schemeClr val="accent1">
                <a:shade val="45000"/>
                <a:satMod val="135000"/>
              </a:schemeClr>
              <a:prstClr val="white"/>
            </a:duotone>
            <a:extLst>
              <a:ext uri="{96DAC541-7B7A-43D3-8B79-37D633B846F1}">
                <asvg:svgBlip xmlns:asvg="http://schemas.microsoft.com/office/drawing/2016/SVG/main" r:embed="rId17"/>
              </a:ext>
            </a:extLst>
          </a:blip>
          <a:srcRect/>
          <a:stretch>
            <a:fillRect/>
          </a:stretch>
        </a:blipFill>
        <a:effectLst/>
      </p:bgPr>
    </p:bg>
    <p:spTree>
      <p:nvGrpSpPr>
        <p:cNvPr id="1" name=""/>
        <p:cNvGrpSpPr/>
        <p:nvPr/>
      </p:nvGrpSpPr>
      <p:grpSpPr>
        <a:xfrm>
          <a:off x="0" y="0"/>
          <a:ext cx="0" cy="0"/>
          <a:chOff x="0" y="0"/>
          <a:chExt cx="0" cy="0"/>
        </a:xfrm>
      </p:grpSpPr>
      <p:sp>
        <p:nvSpPr>
          <p:cNvPr id="33" name="Footer Placeholder 32">
            <a:extLst>
              <a:ext uri="{FF2B5EF4-FFF2-40B4-BE49-F238E27FC236}">
                <a16:creationId xmlns:a16="http://schemas.microsoft.com/office/drawing/2014/main" id="{B3ACA2C8-D19D-443B-86B2-C5A1F5A18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42E60">
                    <a:tint val="75000"/>
                  </a:srgbClr>
                </a:solidFill>
              </a:rPr>
              <a:t>REPORTING DASHBOARDS</a:t>
            </a:r>
          </a:p>
        </p:txBody>
      </p:sp>
      <p:sp>
        <p:nvSpPr>
          <p:cNvPr id="34" name="Title Placeholder 33">
            <a:extLst>
              <a:ext uri="{FF2B5EF4-FFF2-40B4-BE49-F238E27FC236}">
                <a16:creationId xmlns:a16="http://schemas.microsoft.com/office/drawing/2014/main" id="{23151277-5207-4EC2-8E9D-E1494882486E}"/>
              </a:ext>
            </a:extLst>
          </p:cNvPr>
          <p:cNvSpPr>
            <a:spLocks noGrp="1"/>
          </p:cNvSpPr>
          <p:nvPr>
            <p:ph type="title"/>
          </p:nvPr>
        </p:nvSpPr>
        <p:spPr>
          <a:xfrm>
            <a:off x="400878" y="0"/>
            <a:ext cx="10515600" cy="1325563"/>
          </a:xfrm>
          <a:prstGeom prst="rect">
            <a:avLst/>
          </a:prstGeom>
        </p:spPr>
        <p:txBody>
          <a:bodyPr vert="horz" lIns="91440" tIns="45720" rIns="91440" bIns="45720" rtlCol="0" anchor="ctr">
            <a:noAutofit/>
          </a:bodyPr>
          <a:lstStyle/>
          <a:p>
            <a:r>
              <a:rPr lang="en-US"/>
              <a:t>Click to edit Master title style</a:t>
            </a:r>
          </a:p>
        </p:txBody>
      </p:sp>
      <p:pic>
        <p:nvPicPr>
          <p:cNvPr id="4" name="Graphic 3">
            <a:extLst>
              <a:ext uri="{FF2B5EF4-FFF2-40B4-BE49-F238E27FC236}">
                <a16:creationId xmlns:a16="http://schemas.microsoft.com/office/drawing/2014/main" id="{4225D952-661D-480D-8C53-1009F908DF91}"/>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0878" y="6230480"/>
            <a:ext cx="1422331" cy="251740"/>
          </a:xfrm>
          <a:prstGeom prst="rect">
            <a:avLst/>
          </a:prstGeom>
        </p:spPr>
      </p:pic>
    </p:spTree>
    <p:extLst>
      <p:ext uri="{BB962C8B-B14F-4D97-AF65-F5344CB8AC3E}">
        <p14:creationId xmlns:p14="http://schemas.microsoft.com/office/powerpoint/2010/main" val="170883926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schemeClr val="accent1">
                <a:shade val="45000"/>
                <a:satMod val="135000"/>
              </a:schemeClr>
              <a:prstClr val="white"/>
            </a:duotone>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
        <p:nvSpPr>
          <p:cNvPr id="33" name="Footer Placeholder 32">
            <a:extLst>
              <a:ext uri="{FF2B5EF4-FFF2-40B4-BE49-F238E27FC236}">
                <a16:creationId xmlns:a16="http://schemas.microsoft.com/office/drawing/2014/main" id="{B3ACA2C8-D19D-443B-86B2-C5A1F5A18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42E60">
                    <a:tint val="75000"/>
                  </a:srgbClr>
                </a:solidFill>
              </a:rPr>
              <a:t>REPORTING DASHBOARDS</a:t>
            </a:r>
          </a:p>
        </p:txBody>
      </p:sp>
      <p:sp>
        <p:nvSpPr>
          <p:cNvPr id="34" name="Title Placeholder 33">
            <a:extLst>
              <a:ext uri="{FF2B5EF4-FFF2-40B4-BE49-F238E27FC236}">
                <a16:creationId xmlns:a16="http://schemas.microsoft.com/office/drawing/2014/main" id="{23151277-5207-4EC2-8E9D-E1494882486E}"/>
              </a:ext>
            </a:extLst>
          </p:cNvPr>
          <p:cNvSpPr>
            <a:spLocks noGrp="1"/>
          </p:cNvSpPr>
          <p:nvPr>
            <p:ph type="title"/>
          </p:nvPr>
        </p:nvSpPr>
        <p:spPr>
          <a:xfrm>
            <a:off x="400878" y="0"/>
            <a:ext cx="10515600" cy="1325563"/>
          </a:xfrm>
          <a:prstGeom prst="rect">
            <a:avLst/>
          </a:prstGeom>
        </p:spPr>
        <p:txBody>
          <a:bodyPr vert="horz" lIns="91440" tIns="45720" rIns="91440" bIns="45720" rtlCol="0" anchor="ctr">
            <a:noAutofit/>
          </a:bodyPr>
          <a:lstStyle/>
          <a:p>
            <a:r>
              <a:rPr lang="en-US"/>
              <a:t>Click to edit Master title style</a:t>
            </a:r>
          </a:p>
        </p:txBody>
      </p:sp>
      <p:pic>
        <p:nvPicPr>
          <p:cNvPr id="4" name="Graphic 3">
            <a:extLst>
              <a:ext uri="{FF2B5EF4-FFF2-40B4-BE49-F238E27FC236}">
                <a16:creationId xmlns:a16="http://schemas.microsoft.com/office/drawing/2014/main" id="{4225D952-661D-480D-8C53-1009F908DF91}"/>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0878" y="6230480"/>
            <a:ext cx="1422331" cy="251740"/>
          </a:xfrm>
          <a:prstGeom prst="rect">
            <a:avLst/>
          </a:prstGeom>
        </p:spPr>
      </p:pic>
    </p:spTree>
    <p:extLst>
      <p:ext uri="{BB962C8B-B14F-4D97-AF65-F5344CB8AC3E}">
        <p14:creationId xmlns:p14="http://schemas.microsoft.com/office/powerpoint/2010/main" val="404428749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schemeClr val="accent1">
                <a:shade val="45000"/>
                <a:satMod val="135000"/>
              </a:schemeClr>
              <a:prstClr val="white"/>
            </a:duotone>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
        <p:nvSpPr>
          <p:cNvPr id="33" name="Footer Placeholder 32">
            <a:extLst>
              <a:ext uri="{FF2B5EF4-FFF2-40B4-BE49-F238E27FC236}">
                <a16:creationId xmlns:a16="http://schemas.microsoft.com/office/drawing/2014/main" id="{B3ACA2C8-D19D-443B-86B2-C5A1F5A18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42E60">
                    <a:tint val="75000"/>
                  </a:srgbClr>
                </a:solidFill>
              </a:rPr>
              <a:t>REPORTING DASHBOARDS</a:t>
            </a:r>
          </a:p>
        </p:txBody>
      </p:sp>
      <p:sp>
        <p:nvSpPr>
          <p:cNvPr id="34" name="Title Placeholder 33">
            <a:extLst>
              <a:ext uri="{FF2B5EF4-FFF2-40B4-BE49-F238E27FC236}">
                <a16:creationId xmlns:a16="http://schemas.microsoft.com/office/drawing/2014/main" id="{23151277-5207-4EC2-8E9D-E1494882486E}"/>
              </a:ext>
            </a:extLst>
          </p:cNvPr>
          <p:cNvSpPr>
            <a:spLocks noGrp="1"/>
          </p:cNvSpPr>
          <p:nvPr>
            <p:ph type="title"/>
          </p:nvPr>
        </p:nvSpPr>
        <p:spPr>
          <a:xfrm>
            <a:off x="400878" y="0"/>
            <a:ext cx="10515600" cy="1325563"/>
          </a:xfrm>
          <a:prstGeom prst="rect">
            <a:avLst/>
          </a:prstGeom>
        </p:spPr>
        <p:txBody>
          <a:bodyPr vert="horz" lIns="91440" tIns="45720" rIns="91440" bIns="45720" rtlCol="0" anchor="ctr">
            <a:noAutofit/>
          </a:bodyPr>
          <a:lstStyle/>
          <a:p>
            <a:r>
              <a:rPr lang="en-US"/>
              <a:t>Click to edit Master title style</a:t>
            </a:r>
          </a:p>
        </p:txBody>
      </p:sp>
      <p:pic>
        <p:nvPicPr>
          <p:cNvPr id="4" name="Graphic 3">
            <a:extLst>
              <a:ext uri="{FF2B5EF4-FFF2-40B4-BE49-F238E27FC236}">
                <a16:creationId xmlns:a16="http://schemas.microsoft.com/office/drawing/2014/main" id="{4225D952-661D-480D-8C53-1009F908DF91}"/>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0878" y="6230480"/>
            <a:ext cx="1422331" cy="251740"/>
          </a:xfrm>
          <a:prstGeom prst="rect">
            <a:avLst/>
          </a:prstGeom>
        </p:spPr>
      </p:pic>
    </p:spTree>
    <p:extLst>
      <p:ext uri="{BB962C8B-B14F-4D97-AF65-F5344CB8AC3E}">
        <p14:creationId xmlns:p14="http://schemas.microsoft.com/office/powerpoint/2010/main" val="316219857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2.png"/><Relationship Id="rId5" Type="http://schemas.openxmlformats.org/officeDocument/2006/relationships/image" Target="../media/image3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5.xml"/><Relationship Id="rId7" Type="http://schemas.openxmlformats.org/officeDocument/2006/relationships/image" Target="../media/image1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2.png"/><Relationship Id="rId5" Type="http://schemas.openxmlformats.org/officeDocument/2006/relationships/image" Target="../media/image4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2.png"/><Relationship Id="rId5" Type="http://schemas.openxmlformats.org/officeDocument/2006/relationships/image" Target="../media/image4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2.png"/><Relationship Id="rId5" Type="http://schemas.openxmlformats.org/officeDocument/2006/relationships/image" Target="../media/image4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2.png"/><Relationship Id="rId5" Type="http://schemas.openxmlformats.org/officeDocument/2006/relationships/image" Target="../media/image4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12.png"/><Relationship Id="rId5" Type="http://schemas.openxmlformats.org/officeDocument/2006/relationships/image" Target="../media/image4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12.png"/><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46.png"/><Relationship Id="rId5" Type="http://schemas.openxmlformats.org/officeDocument/2006/relationships/hyperlink" Target="https://az-support.mypearsonsupport.com/aspire/"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2.pn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7.sv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19.xml"/><Relationship Id="rId7" Type="http://schemas.openxmlformats.org/officeDocument/2006/relationships/image" Target="../media/image2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9.xml"/><Relationship Id="rId7" Type="http://schemas.openxmlformats.org/officeDocument/2006/relationships/image" Target="../media/image2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B1FB-CEC1-44EB-9AA6-D82DB8F31600}"/>
              </a:ext>
            </a:extLst>
          </p:cNvPr>
          <p:cNvSpPr>
            <a:spLocks noGrp="1"/>
          </p:cNvSpPr>
          <p:nvPr>
            <p:ph type="ctrTitle"/>
          </p:nvPr>
        </p:nvSpPr>
        <p:spPr/>
        <p:txBody>
          <a:bodyPr/>
          <a:lstStyle/>
          <a:p>
            <a:r>
              <a:rPr lang="en-US" sz="6600" dirty="0"/>
              <a:t>ACT</a:t>
            </a:r>
            <a:r>
              <a:rPr lang="en-US" sz="6600" baseline="30000" dirty="0"/>
              <a:t>®</a:t>
            </a:r>
            <a:r>
              <a:rPr lang="en-US" sz="6600" dirty="0"/>
              <a:t> Aspire</a:t>
            </a:r>
            <a:r>
              <a:rPr lang="en-US" sz="6600" baseline="30000" dirty="0"/>
              <a:t>®</a:t>
            </a:r>
            <a:endParaRPr lang="en-US" sz="6600" dirty="0"/>
          </a:p>
        </p:txBody>
      </p:sp>
      <p:sp>
        <p:nvSpPr>
          <p:cNvPr id="3" name="Subtitle 2">
            <a:extLst>
              <a:ext uri="{FF2B5EF4-FFF2-40B4-BE49-F238E27FC236}">
                <a16:creationId xmlns:a16="http://schemas.microsoft.com/office/drawing/2014/main" id="{9F3FCB38-8A6C-418F-8322-5C2C3DDADECB}"/>
              </a:ext>
            </a:extLst>
          </p:cNvPr>
          <p:cNvSpPr>
            <a:spLocks noGrp="1"/>
          </p:cNvSpPr>
          <p:nvPr>
            <p:ph type="subTitle" idx="1"/>
          </p:nvPr>
        </p:nvSpPr>
        <p:spPr/>
        <p:txBody>
          <a:bodyPr/>
          <a:lstStyle/>
          <a:p>
            <a:r>
              <a:rPr lang="en-US" sz="4000" dirty="0"/>
              <a:t>Inviting Users in </a:t>
            </a:r>
          </a:p>
          <a:p>
            <a:r>
              <a:rPr lang="en-US" sz="4000" dirty="0"/>
              <a:t>PearsonAccess</a:t>
            </a:r>
            <a:r>
              <a:rPr lang="en-US" sz="4000" baseline="30000" dirty="0"/>
              <a:t>next</a:t>
            </a:r>
          </a:p>
        </p:txBody>
      </p:sp>
      <p:sp>
        <p:nvSpPr>
          <p:cNvPr id="6" name="Oval 5">
            <a:extLst>
              <a:ext uri="{FF2B5EF4-FFF2-40B4-BE49-F238E27FC236}">
                <a16:creationId xmlns:a16="http://schemas.microsoft.com/office/drawing/2014/main" id="{F7EF0A1D-851D-4555-A0BB-A88BDF5CE5FC}"/>
              </a:ext>
            </a:extLst>
          </p:cNvPr>
          <p:cNvSpPr/>
          <p:nvPr/>
        </p:nvSpPr>
        <p:spPr>
          <a:xfrm>
            <a:off x="312682" y="914400"/>
            <a:ext cx="3710678" cy="13517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B9521AB-E493-4337-B636-BD7F2CE32C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533" y="1304511"/>
            <a:ext cx="3228975" cy="571500"/>
          </a:xfrm>
          <a:prstGeom prst="rect">
            <a:avLst/>
          </a:prstGeom>
        </p:spPr>
      </p:pic>
      <p:pic>
        <p:nvPicPr>
          <p:cNvPr id="8" name="Audio 7">
            <a:extLst>
              <a:ext uri="{FF2B5EF4-FFF2-40B4-BE49-F238E27FC236}">
                <a16:creationId xmlns:a16="http://schemas.microsoft.com/office/drawing/2014/main" id="{FA6DD161-F456-3023-F0CE-FF4402CB291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20514532"/>
      </p:ext>
    </p:extLst>
  </p:cSld>
  <p:clrMapOvr>
    <a:masterClrMapping/>
  </p:clrMapOvr>
  <mc:AlternateContent xmlns:mc="http://schemas.openxmlformats.org/markup-compatibility/2006" xmlns:p14="http://schemas.microsoft.com/office/powerpoint/2010/main">
    <mc:Choice Requires="p14">
      <p:transition spd="slow" p14:dur="2000" advTm="13098"/>
    </mc:Choice>
    <mc:Fallback xmlns="">
      <p:transition spd="slow" advTm="13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7576"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02C675-2D9F-6613-655F-2DC76240A611}"/>
              </a:ext>
            </a:extLst>
          </p:cNvPr>
          <p:cNvSpPr/>
          <p:nvPr/>
        </p:nvSpPr>
        <p:spPr>
          <a:xfrm>
            <a:off x="2958716" y="2020958"/>
            <a:ext cx="580351" cy="36933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6BECBFB-4A54-4E52-B003-2B3887CB2DE6}"/>
              </a:ext>
            </a:extLst>
          </p:cNvPr>
          <p:cNvSpPr txBox="1">
            <a:spLocks/>
          </p:cNvSpPr>
          <p:nvPr/>
        </p:nvSpPr>
        <p:spPr>
          <a:xfrm>
            <a:off x="1545864" y="1324304"/>
            <a:ext cx="10227922" cy="36033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000" kern="1200" cap="all" baseline="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00" dirty="0"/>
          </a:p>
        </p:txBody>
      </p:sp>
      <p:pic>
        <p:nvPicPr>
          <p:cNvPr id="8" name="Picture 7">
            <a:extLst>
              <a:ext uri="{FF2B5EF4-FFF2-40B4-BE49-F238E27FC236}">
                <a16:creationId xmlns:a16="http://schemas.microsoft.com/office/drawing/2014/main" id="{E33A2895-9BD5-0019-3A87-00697D8D0E9B}"/>
              </a:ext>
            </a:extLst>
          </p:cNvPr>
          <p:cNvPicPr>
            <a:picLocks noChangeAspect="1"/>
          </p:cNvPicPr>
          <p:nvPr/>
        </p:nvPicPr>
        <p:blipFill>
          <a:blip r:embed="rId5"/>
          <a:stretch>
            <a:fillRect/>
          </a:stretch>
        </p:blipFill>
        <p:spPr>
          <a:xfrm>
            <a:off x="2262570" y="2038265"/>
            <a:ext cx="6625184" cy="4057740"/>
          </a:xfrm>
          <a:prstGeom prst="rect">
            <a:avLst/>
          </a:prstGeom>
        </p:spPr>
      </p:pic>
      <p:pic>
        <p:nvPicPr>
          <p:cNvPr id="25" name="Picture 24">
            <a:extLst>
              <a:ext uri="{FF2B5EF4-FFF2-40B4-BE49-F238E27FC236}">
                <a16:creationId xmlns:a16="http://schemas.microsoft.com/office/drawing/2014/main" id="{180C470A-436D-29A4-4B4D-93D8DE43FD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75619" y="2038265"/>
            <a:ext cx="8089618" cy="3937201"/>
          </a:xfrm>
          <a:prstGeom prst="rect">
            <a:avLst/>
          </a:prstGeom>
        </p:spPr>
      </p:pic>
      <p:sp>
        <p:nvSpPr>
          <p:cNvPr id="5" name="Title 1">
            <a:extLst>
              <a:ext uri="{FF2B5EF4-FFF2-40B4-BE49-F238E27FC236}">
                <a16:creationId xmlns:a16="http://schemas.microsoft.com/office/drawing/2014/main" id="{1937720E-037F-ADA1-1554-76F84773F72A}"/>
              </a:ext>
            </a:extLst>
          </p:cNvPr>
          <p:cNvSpPr>
            <a:spLocks noGrp="1"/>
          </p:cNvSpPr>
          <p:nvPr>
            <p:ph type="title"/>
          </p:nvPr>
        </p:nvSpPr>
        <p:spPr>
          <a:xfrm>
            <a:off x="629476" y="266805"/>
            <a:ext cx="10724322" cy="721178"/>
          </a:xfrm>
        </p:spPr>
        <p:txBody>
          <a:bodyPr/>
          <a:lstStyle/>
          <a:p>
            <a:r>
              <a:rPr lang="en-US" dirty="0"/>
              <a:t>User Import File Upload</a:t>
            </a:r>
          </a:p>
        </p:txBody>
      </p:sp>
      <p:sp>
        <p:nvSpPr>
          <p:cNvPr id="6" name="TextBox 5">
            <a:extLst>
              <a:ext uri="{FF2B5EF4-FFF2-40B4-BE49-F238E27FC236}">
                <a16:creationId xmlns:a16="http://schemas.microsoft.com/office/drawing/2014/main" id="{95DE6EA6-7A73-428A-5B8B-9A4D5B398CE4}"/>
              </a:ext>
            </a:extLst>
          </p:cNvPr>
          <p:cNvSpPr txBox="1"/>
          <p:nvPr/>
        </p:nvSpPr>
        <p:spPr>
          <a:xfrm>
            <a:off x="1615239" y="1319915"/>
            <a:ext cx="6093994" cy="400110"/>
          </a:xfrm>
          <a:prstGeom prst="rect">
            <a:avLst/>
          </a:prstGeom>
          <a:noFill/>
        </p:spPr>
        <p:txBody>
          <a:bodyPr wrap="square">
            <a:spAutoFit/>
          </a:bodyPr>
          <a:lstStyle/>
          <a:p>
            <a:r>
              <a:rPr lang="en-US" sz="2000" dirty="0"/>
              <a:t>User Import</a:t>
            </a:r>
          </a:p>
        </p:txBody>
      </p:sp>
      <p:pic>
        <p:nvPicPr>
          <p:cNvPr id="19" name="Audio 18">
            <a:extLst>
              <a:ext uri="{FF2B5EF4-FFF2-40B4-BE49-F238E27FC236}">
                <a16:creationId xmlns:a16="http://schemas.microsoft.com/office/drawing/2014/main" id="{871FE1BC-EB55-9C9B-8303-821AADEF23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83479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930">
        <p159:morph option="byObject"/>
      </p:transition>
    </mc:Choice>
    <mc:Fallback xmlns="">
      <p:transition spd="slow" advTm="309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par>
                          <p:cTn id="7" fill="hold">
                            <p:stCondLst>
                              <p:cond delay="1"/>
                            </p:stCondLst>
                            <p:childTnLst>
                              <p:par>
                                <p:cTn id="8" presetID="1" presetClass="entr" presetSubtype="0" fill="hold" grpId="0" nodeType="afterEffect">
                                  <p:stCondLst>
                                    <p:cond delay="0"/>
                                  </p:stCondLst>
                                  <p:childTnLst>
                                    <p:set>
                                      <p:cBhvr>
                                        <p:cTn id="9" dur="1" fill="hold">
                                          <p:stCondLst>
                                            <p:cond delay="2999"/>
                                          </p:stCondLst>
                                        </p:cTn>
                                        <p:tgtEl>
                                          <p:spTgt spid="9"/>
                                        </p:tgtEl>
                                        <p:attrNameLst>
                                          <p:attrName>style.visibility</p:attrName>
                                        </p:attrNameLst>
                                      </p:cBhvr>
                                      <p:to>
                                        <p:strVal val="visible"/>
                                      </p:to>
                                    </p:set>
                                  </p:childTnLst>
                                </p:cTn>
                              </p:par>
                            </p:childTnLst>
                          </p:cTn>
                        </p:par>
                        <p:par>
                          <p:cTn id="10" fill="hold">
                            <p:stCondLst>
                              <p:cond delay="3001"/>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D0D7E71-7CBB-4E4F-BD01-EB67698FAB9D}"/>
              </a:ext>
            </a:extLst>
          </p:cNvPr>
          <p:cNvSpPr>
            <a:spLocks noGrp="1"/>
          </p:cNvSpPr>
          <p:nvPr>
            <p:ph type="subTitle" idx="1"/>
          </p:nvPr>
        </p:nvSpPr>
        <p:spPr>
          <a:xfrm>
            <a:off x="900332" y="4572000"/>
            <a:ext cx="11437034" cy="703062"/>
          </a:xfrm>
        </p:spPr>
        <p:txBody>
          <a:bodyPr/>
          <a:lstStyle/>
          <a:p>
            <a:pPr marL="0" lvl="0" indent="0" algn="ctr" defTabSz="666750">
              <a:lnSpc>
                <a:spcPct val="90000"/>
              </a:lnSpc>
              <a:spcBef>
                <a:spcPct val="0"/>
              </a:spcBef>
              <a:spcAft>
                <a:spcPct val="35000"/>
              </a:spcAft>
              <a:buNone/>
            </a:pPr>
            <a:r>
              <a:rPr lang="en-US" sz="3600" dirty="0"/>
              <a:t>Create / Enable user accounts </a:t>
            </a:r>
            <a:r>
              <a:rPr lang="en-US" dirty="0"/>
              <a:t>manually</a:t>
            </a:r>
            <a:endParaRPr lang="en-US" sz="3600" kern="1200" dirty="0"/>
          </a:p>
        </p:txBody>
      </p:sp>
      <p:pic>
        <p:nvPicPr>
          <p:cNvPr id="2" name="Graphic 1" descr="User with solid fill">
            <a:extLst>
              <a:ext uri="{FF2B5EF4-FFF2-40B4-BE49-F238E27FC236}">
                <a16:creationId xmlns:a16="http://schemas.microsoft.com/office/drawing/2014/main" id="{9562EA8E-ECE1-0249-7DEC-98D2A141A7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207691" y="1483416"/>
            <a:ext cx="1472650" cy="1472650"/>
          </a:xfrm>
          <a:prstGeom prst="rect">
            <a:avLst/>
          </a:prstGeom>
        </p:spPr>
      </p:pic>
      <p:pic>
        <p:nvPicPr>
          <p:cNvPr id="7" name="Audio 6">
            <a:extLst>
              <a:ext uri="{FF2B5EF4-FFF2-40B4-BE49-F238E27FC236}">
                <a16:creationId xmlns:a16="http://schemas.microsoft.com/office/drawing/2014/main" id="{FF687278-62ED-7D4C-AC5F-CC59BC659ED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06897030"/>
      </p:ext>
    </p:extLst>
  </p:cSld>
  <p:clrMapOvr>
    <a:masterClrMapping/>
  </p:clrMapOvr>
  <mc:AlternateContent xmlns:mc="http://schemas.openxmlformats.org/markup-compatibility/2006" xmlns:p14="http://schemas.microsoft.com/office/powerpoint/2010/main">
    <mc:Choice Requires="p14">
      <p:transition spd="slow" p14:dur="2000" advTm="7516"/>
    </mc:Choice>
    <mc:Fallback xmlns="">
      <p:transition spd="slow" advTm="7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2F3C2-34CB-8D5D-D55F-0E0378328462}"/>
              </a:ext>
            </a:extLst>
          </p:cNvPr>
          <p:cNvPicPr>
            <a:picLocks noChangeAspect="1"/>
          </p:cNvPicPr>
          <p:nvPr/>
        </p:nvPicPr>
        <p:blipFill>
          <a:blip r:embed="rId5"/>
          <a:stretch>
            <a:fillRect/>
          </a:stretch>
        </p:blipFill>
        <p:spPr>
          <a:xfrm>
            <a:off x="2969593" y="1689247"/>
            <a:ext cx="2724076" cy="4847374"/>
          </a:xfrm>
          <a:prstGeom prst="rect">
            <a:avLst/>
          </a:prstGeom>
        </p:spPr>
      </p:pic>
      <p:sp>
        <p:nvSpPr>
          <p:cNvPr id="4" name="Title 3">
            <a:extLst>
              <a:ext uri="{FF2B5EF4-FFF2-40B4-BE49-F238E27FC236}">
                <a16:creationId xmlns:a16="http://schemas.microsoft.com/office/drawing/2014/main" id="{F3F29F60-6A05-8F02-B6A6-0A1033EB6174}"/>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10" name="Rectangle 9">
            <a:extLst>
              <a:ext uri="{FF2B5EF4-FFF2-40B4-BE49-F238E27FC236}">
                <a16:creationId xmlns:a16="http://schemas.microsoft.com/office/drawing/2014/main" id="{99E9F059-9549-0C67-D887-9A1BE105970D}"/>
              </a:ext>
            </a:extLst>
          </p:cNvPr>
          <p:cNvSpPr/>
          <p:nvPr/>
        </p:nvSpPr>
        <p:spPr>
          <a:xfrm>
            <a:off x="3094892" y="5271463"/>
            <a:ext cx="2442307" cy="307548"/>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8B3125-D6EC-5CD8-61A2-EC06DD9E18F1}"/>
              </a:ext>
            </a:extLst>
          </p:cNvPr>
          <p:cNvPicPr>
            <a:picLocks noChangeAspect="1"/>
          </p:cNvPicPr>
          <p:nvPr/>
        </p:nvPicPr>
        <p:blipFill>
          <a:blip r:embed="rId6"/>
          <a:stretch>
            <a:fillRect/>
          </a:stretch>
        </p:blipFill>
        <p:spPr>
          <a:xfrm>
            <a:off x="7965063" y="2896830"/>
            <a:ext cx="2584404" cy="2459041"/>
          </a:xfrm>
          <a:prstGeom prst="rect">
            <a:avLst/>
          </a:prstGeom>
        </p:spPr>
      </p:pic>
      <p:sp>
        <p:nvSpPr>
          <p:cNvPr id="13" name="Rectangle 12">
            <a:extLst>
              <a:ext uri="{FF2B5EF4-FFF2-40B4-BE49-F238E27FC236}">
                <a16:creationId xmlns:a16="http://schemas.microsoft.com/office/drawing/2014/main" id="{515AF6A5-8FBA-7530-5155-05C81EBCF834}"/>
              </a:ext>
            </a:extLst>
          </p:cNvPr>
          <p:cNvSpPr/>
          <p:nvPr/>
        </p:nvSpPr>
        <p:spPr>
          <a:xfrm>
            <a:off x="8101621" y="3499340"/>
            <a:ext cx="2308471" cy="439616"/>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D5BE48-195E-6B06-F011-76D07DF21132}"/>
              </a:ext>
            </a:extLst>
          </p:cNvPr>
          <p:cNvSpPr txBox="1"/>
          <p:nvPr/>
        </p:nvSpPr>
        <p:spPr>
          <a:xfrm>
            <a:off x="1615239" y="1236785"/>
            <a:ext cx="6093994" cy="400110"/>
          </a:xfrm>
          <a:prstGeom prst="rect">
            <a:avLst/>
          </a:prstGeom>
          <a:noFill/>
        </p:spPr>
        <p:txBody>
          <a:bodyPr wrap="square">
            <a:spAutoFit/>
          </a:bodyPr>
          <a:lstStyle/>
          <a:p>
            <a:r>
              <a:rPr lang="en-US" sz="2000" dirty="0"/>
              <a:t>Create Users</a:t>
            </a:r>
          </a:p>
        </p:txBody>
      </p:sp>
      <p:pic>
        <p:nvPicPr>
          <p:cNvPr id="9" name="Audio 8">
            <a:extLst>
              <a:ext uri="{FF2B5EF4-FFF2-40B4-BE49-F238E27FC236}">
                <a16:creationId xmlns:a16="http://schemas.microsoft.com/office/drawing/2014/main" id="{E92468F7-21D7-15D0-D8C8-CD5177EBE6F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51188285"/>
      </p:ext>
    </p:extLst>
  </p:cSld>
  <p:clrMapOvr>
    <a:masterClrMapping/>
  </p:clrMapOvr>
  <mc:AlternateContent xmlns:mc="http://schemas.openxmlformats.org/markup-compatibility/2006" xmlns:p14="http://schemas.microsoft.com/office/powerpoint/2010/main">
    <mc:Choice Requires="p14">
      <p:transition spd="slow" p14:dur="2000" advTm="15621"/>
    </mc:Choice>
    <mc:Fallback xmlns="">
      <p:transition spd="slow" advTm="15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384B-8235-6847-7B16-CA8880FCCA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35978" y="1690907"/>
            <a:ext cx="8960310" cy="4683221"/>
          </a:xfrm>
          <a:prstGeom prst="rect">
            <a:avLst/>
          </a:prstGeom>
        </p:spPr>
      </p:pic>
      <p:sp>
        <p:nvSpPr>
          <p:cNvPr id="6" name="Title 3">
            <a:extLst>
              <a:ext uri="{FF2B5EF4-FFF2-40B4-BE49-F238E27FC236}">
                <a16:creationId xmlns:a16="http://schemas.microsoft.com/office/drawing/2014/main" id="{8461D96F-FBAC-BC5D-A253-9C385C467DFB}"/>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7" name="TextBox 6">
            <a:extLst>
              <a:ext uri="{FF2B5EF4-FFF2-40B4-BE49-F238E27FC236}">
                <a16:creationId xmlns:a16="http://schemas.microsoft.com/office/drawing/2014/main" id="{D46F4B6A-8E07-690C-4678-9DD84F9C5B77}"/>
              </a:ext>
            </a:extLst>
          </p:cNvPr>
          <p:cNvSpPr txBox="1"/>
          <p:nvPr/>
        </p:nvSpPr>
        <p:spPr>
          <a:xfrm>
            <a:off x="1615239" y="1236785"/>
            <a:ext cx="6093994" cy="400110"/>
          </a:xfrm>
          <a:prstGeom prst="rect">
            <a:avLst/>
          </a:prstGeom>
          <a:noFill/>
        </p:spPr>
        <p:txBody>
          <a:bodyPr wrap="square">
            <a:spAutoFit/>
          </a:bodyPr>
          <a:lstStyle/>
          <a:p>
            <a:r>
              <a:rPr lang="en-US" sz="2000" dirty="0"/>
              <a:t>Create Users</a:t>
            </a:r>
          </a:p>
        </p:txBody>
      </p:sp>
      <p:pic>
        <p:nvPicPr>
          <p:cNvPr id="8" name="Audio 7">
            <a:extLst>
              <a:ext uri="{FF2B5EF4-FFF2-40B4-BE49-F238E27FC236}">
                <a16:creationId xmlns:a16="http://schemas.microsoft.com/office/drawing/2014/main" id="{9C2A8F0D-476B-CAD4-E4F8-3AFA1ECD39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9579924"/>
      </p:ext>
    </p:extLst>
  </p:cSld>
  <p:clrMapOvr>
    <a:masterClrMapping/>
  </p:clrMapOvr>
  <mc:AlternateContent xmlns:mc="http://schemas.openxmlformats.org/markup-compatibility/2006" xmlns:p14="http://schemas.microsoft.com/office/powerpoint/2010/main">
    <mc:Choice Requires="p14">
      <p:transition spd="slow" p14:dur="2000" advTm="27484"/>
    </mc:Choice>
    <mc:Fallback xmlns="">
      <p:transition spd="slow" advTm="27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29F60-6A05-8F02-B6A6-0A1033EB6174}"/>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D1D5BE48-195E-6B06-F011-76D07DF21132}"/>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8" name="Picture 7">
            <a:extLst>
              <a:ext uri="{FF2B5EF4-FFF2-40B4-BE49-F238E27FC236}">
                <a16:creationId xmlns:a16="http://schemas.microsoft.com/office/drawing/2014/main" id="{66FC4763-3669-27B8-7C78-D622960C5C6B}"/>
              </a:ext>
            </a:extLst>
          </p:cNvPr>
          <p:cNvPicPr>
            <a:picLocks noChangeAspect="1"/>
          </p:cNvPicPr>
          <p:nvPr/>
        </p:nvPicPr>
        <p:blipFill>
          <a:blip r:embed="rId5"/>
          <a:stretch>
            <a:fillRect/>
          </a:stretch>
        </p:blipFill>
        <p:spPr>
          <a:xfrm>
            <a:off x="2917124" y="1636895"/>
            <a:ext cx="6357752" cy="5087552"/>
          </a:xfrm>
          <a:prstGeom prst="rect">
            <a:avLst/>
          </a:prstGeom>
        </p:spPr>
      </p:pic>
      <p:pic>
        <p:nvPicPr>
          <p:cNvPr id="9" name="Audio 8">
            <a:extLst>
              <a:ext uri="{FF2B5EF4-FFF2-40B4-BE49-F238E27FC236}">
                <a16:creationId xmlns:a16="http://schemas.microsoft.com/office/drawing/2014/main" id="{27D88096-4542-D764-8A30-B31F13180C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
        <p:nvSpPr>
          <p:cNvPr id="3" name="Rectangle 2">
            <a:extLst>
              <a:ext uri="{FF2B5EF4-FFF2-40B4-BE49-F238E27FC236}">
                <a16:creationId xmlns:a16="http://schemas.microsoft.com/office/drawing/2014/main" id="{4E115A53-DEED-12A8-31BA-47E25E87955F}"/>
              </a:ext>
            </a:extLst>
          </p:cNvPr>
          <p:cNvSpPr/>
          <p:nvPr/>
        </p:nvSpPr>
        <p:spPr>
          <a:xfrm>
            <a:off x="2840721" y="3241040"/>
            <a:ext cx="705119" cy="319546"/>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828372"/>
      </p:ext>
    </p:extLst>
  </p:cSld>
  <p:clrMapOvr>
    <a:masterClrMapping/>
  </p:clrMapOvr>
  <mc:AlternateContent xmlns:mc="http://schemas.openxmlformats.org/markup-compatibility/2006" xmlns:p14="http://schemas.microsoft.com/office/powerpoint/2010/main">
    <mc:Choice Requires="p14">
      <p:transition spd="slow" p14:dur="2000" advTm="20359"/>
    </mc:Choice>
    <mc:Fallback xmlns="">
      <p:transition spd="slow" advTm="20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1"/>
                            </p:stCondLst>
                            <p:childTnLst>
                              <p:par>
                                <p:cTn id="8" presetID="1" presetClass="entr" presetSubtype="0" fill="hold" grpId="0" nodeType="afterEffect">
                                  <p:stCondLst>
                                    <p:cond delay="4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29F60-6A05-8F02-B6A6-0A1033EB6174}"/>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D1D5BE48-195E-6B06-F011-76D07DF21132}"/>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5" name="Picture 4">
            <a:extLst>
              <a:ext uri="{FF2B5EF4-FFF2-40B4-BE49-F238E27FC236}">
                <a16:creationId xmlns:a16="http://schemas.microsoft.com/office/drawing/2014/main" id="{038C63D0-BC87-EAF6-C2DD-63A2948850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53143" y="1936937"/>
            <a:ext cx="6285714" cy="2984126"/>
          </a:xfrm>
          <a:prstGeom prst="rect">
            <a:avLst/>
          </a:prstGeom>
        </p:spPr>
      </p:pic>
      <p:sp>
        <p:nvSpPr>
          <p:cNvPr id="6" name="Rectangle 5">
            <a:extLst>
              <a:ext uri="{FF2B5EF4-FFF2-40B4-BE49-F238E27FC236}">
                <a16:creationId xmlns:a16="http://schemas.microsoft.com/office/drawing/2014/main" id="{F6C88AD6-DFA5-94ED-6704-E814E76ED36A}"/>
              </a:ext>
            </a:extLst>
          </p:cNvPr>
          <p:cNvSpPr/>
          <p:nvPr/>
        </p:nvSpPr>
        <p:spPr>
          <a:xfrm>
            <a:off x="3135725" y="4484622"/>
            <a:ext cx="451537" cy="439616"/>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499F7D-FF32-0AD6-4EAE-265C1BD0CD25}"/>
              </a:ext>
            </a:extLst>
          </p:cNvPr>
          <p:cNvSpPr/>
          <p:nvPr/>
        </p:nvSpPr>
        <p:spPr>
          <a:xfrm>
            <a:off x="6096000" y="2554538"/>
            <a:ext cx="1613233" cy="439616"/>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Audio 8">
            <a:extLst>
              <a:ext uri="{FF2B5EF4-FFF2-40B4-BE49-F238E27FC236}">
                <a16:creationId xmlns:a16="http://schemas.microsoft.com/office/drawing/2014/main" id="{2A1A0D97-EF05-D762-7187-F14D4223BB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83064042"/>
      </p:ext>
    </p:extLst>
  </p:cSld>
  <p:clrMapOvr>
    <a:masterClrMapping/>
  </p:clrMapOvr>
  <mc:AlternateContent xmlns:mc="http://schemas.openxmlformats.org/markup-compatibility/2006" xmlns:p14="http://schemas.microsoft.com/office/powerpoint/2010/main">
    <mc:Choice Requires="p14">
      <p:transition spd="slow" p14:dur="2000" advTm="10762"/>
    </mc:Choice>
    <mc:Fallback xmlns="">
      <p:transition spd="slow" advTm="10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51"/>
                            </p:stCondLst>
                            <p:childTnLst>
                              <p:par>
                                <p:cTn id="11" presetID="1"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4EA39B-62CA-BA3F-D0B5-52613513CE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44244" y="1690685"/>
            <a:ext cx="3622666" cy="4940000"/>
          </a:xfrm>
          <a:prstGeom prst="rect">
            <a:avLst/>
          </a:prstGeom>
        </p:spPr>
      </p:pic>
      <p:sp>
        <p:nvSpPr>
          <p:cNvPr id="4" name="Title 3">
            <a:extLst>
              <a:ext uri="{FF2B5EF4-FFF2-40B4-BE49-F238E27FC236}">
                <a16:creationId xmlns:a16="http://schemas.microsoft.com/office/drawing/2014/main" id="{F3F29F60-6A05-8F02-B6A6-0A1033EB6174}"/>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D1D5BE48-195E-6B06-F011-76D07DF21132}"/>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sp>
        <p:nvSpPr>
          <p:cNvPr id="7" name="Rectangle 6">
            <a:extLst>
              <a:ext uri="{FF2B5EF4-FFF2-40B4-BE49-F238E27FC236}">
                <a16:creationId xmlns:a16="http://schemas.microsoft.com/office/drawing/2014/main" id="{D2499F7D-FF32-0AD6-4EAE-265C1BD0CD25}"/>
              </a:ext>
            </a:extLst>
          </p:cNvPr>
          <p:cNvSpPr/>
          <p:nvPr/>
        </p:nvSpPr>
        <p:spPr>
          <a:xfrm>
            <a:off x="3739292" y="2537037"/>
            <a:ext cx="3800991" cy="515651"/>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 name="Audio 19">
            <a:extLst>
              <a:ext uri="{FF2B5EF4-FFF2-40B4-BE49-F238E27FC236}">
                <a16:creationId xmlns:a16="http://schemas.microsoft.com/office/drawing/2014/main" id="{B8F3C215-0CA5-90AC-6719-EE5B9E7B34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28271145"/>
      </p:ext>
    </p:extLst>
  </p:cSld>
  <p:clrMapOvr>
    <a:masterClrMapping/>
  </p:clrMapOvr>
  <mc:AlternateContent xmlns:mc="http://schemas.openxmlformats.org/markup-compatibility/2006" xmlns:p14="http://schemas.microsoft.com/office/powerpoint/2010/main">
    <mc:Choice Requires="p14">
      <p:transition spd="slow" p14:dur="2000" advTm="52401"/>
    </mc:Choice>
    <mc:Fallback xmlns="">
      <p:transition spd="slow" advTm="52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par>
                          <p:cTn id="7" fill="hold">
                            <p:stCondLst>
                              <p:cond delay="1"/>
                            </p:stCondLst>
                            <p:childTnLst>
                              <p:par>
                                <p:cTn id="8" presetID="1" presetClass="entr" presetSubtype="0" fill="hold" grpId="0" nodeType="afterEffect">
                                  <p:stCondLst>
                                    <p:cond delay="1500"/>
                                  </p:stCondLst>
                                  <p:childTnLst>
                                    <p:set>
                                      <p:cBhvr>
                                        <p:cTn id="9"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0"/>
                </p:tgtEl>
              </p:cMediaNode>
            </p:audio>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29F60-6A05-8F02-B6A6-0A1033EB6174}"/>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D1D5BE48-195E-6B06-F011-76D07DF21132}"/>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5" name="Picture 4">
            <a:extLst>
              <a:ext uri="{FF2B5EF4-FFF2-40B4-BE49-F238E27FC236}">
                <a16:creationId xmlns:a16="http://schemas.microsoft.com/office/drawing/2014/main" id="{692F0D3F-61D6-EAE9-1BDC-B9675064F4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39896" y="1715385"/>
            <a:ext cx="3606531" cy="4871981"/>
          </a:xfrm>
          <a:prstGeom prst="rect">
            <a:avLst/>
          </a:prstGeom>
        </p:spPr>
      </p:pic>
      <p:sp>
        <p:nvSpPr>
          <p:cNvPr id="3" name="Rectangle 2">
            <a:extLst>
              <a:ext uri="{FF2B5EF4-FFF2-40B4-BE49-F238E27FC236}">
                <a16:creationId xmlns:a16="http://schemas.microsoft.com/office/drawing/2014/main" id="{0928D7E1-97C4-98F4-2FB9-4A2A417F10A1}"/>
              </a:ext>
            </a:extLst>
          </p:cNvPr>
          <p:cNvSpPr/>
          <p:nvPr/>
        </p:nvSpPr>
        <p:spPr>
          <a:xfrm>
            <a:off x="3609605" y="3272589"/>
            <a:ext cx="1924921" cy="545432"/>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Audio 8">
            <a:extLst>
              <a:ext uri="{FF2B5EF4-FFF2-40B4-BE49-F238E27FC236}">
                <a16:creationId xmlns:a16="http://schemas.microsoft.com/office/drawing/2014/main" id="{BD2C50CB-F3D9-D406-6715-8EB2F5BC05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3048055"/>
      </p:ext>
    </p:extLst>
  </p:cSld>
  <p:clrMapOvr>
    <a:masterClrMapping/>
  </p:clrMapOvr>
  <mc:AlternateContent xmlns:mc="http://schemas.openxmlformats.org/markup-compatibility/2006" xmlns:p14="http://schemas.microsoft.com/office/powerpoint/2010/main">
    <mc:Choice Requires="p14">
      <p:transition spd="slow" p14:dur="2000" advTm="23383"/>
    </mc:Choice>
    <mc:Fallback xmlns="">
      <p:transition spd="slow" advTm="23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4ED0-7668-4773-7276-617DF8B692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6A982F-E3C7-6CD0-8575-909A0B92BDBD}"/>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163577FB-8D7D-A109-1EFF-D584042B053D}"/>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7" name="Picture 6">
            <a:extLst>
              <a:ext uri="{FF2B5EF4-FFF2-40B4-BE49-F238E27FC236}">
                <a16:creationId xmlns:a16="http://schemas.microsoft.com/office/drawing/2014/main" id="{5CC00E4B-4BDD-1078-D8D0-2DC4E41C7DCB}"/>
              </a:ext>
            </a:extLst>
          </p:cNvPr>
          <p:cNvPicPr>
            <a:picLocks noChangeAspect="1"/>
          </p:cNvPicPr>
          <p:nvPr/>
        </p:nvPicPr>
        <p:blipFill>
          <a:blip r:embed="rId5"/>
          <a:stretch>
            <a:fillRect/>
          </a:stretch>
        </p:blipFill>
        <p:spPr>
          <a:xfrm>
            <a:off x="4658853" y="1443789"/>
            <a:ext cx="3685360" cy="5090794"/>
          </a:xfrm>
          <a:prstGeom prst="rect">
            <a:avLst/>
          </a:prstGeom>
        </p:spPr>
      </p:pic>
      <p:sp>
        <p:nvSpPr>
          <p:cNvPr id="8" name="Rectangle 7">
            <a:extLst>
              <a:ext uri="{FF2B5EF4-FFF2-40B4-BE49-F238E27FC236}">
                <a16:creationId xmlns:a16="http://schemas.microsoft.com/office/drawing/2014/main" id="{AD1BDAE5-6029-51B6-5183-F80E9F855436}"/>
              </a:ext>
            </a:extLst>
          </p:cNvPr>
          <p:cNvSpPr/>
          <p:nvPr/>
        </p:nvSpPr>
        <p:spPr>
          <a:xfrm>
            <a:off x="4658853" y="4620124"/>
            <a:ext cx="3570747" cy="1155033"/>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 name="Audio 19">
            <a:extLst>
              <a:ext uri="{FF2B5EF4-FFF2-40B4-BE49-F238E27FC236}">
                <a16:creationId xmlns:a16="http://schemas.microsoft.com/office/drawing/2014/main" id="{0F9C9B36-F044-27B2-7891-2D82EC3764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64471594"/>
      </p:ext>
    </p:extLst>
  </p:cSld>
  <p:clrMapOvr>
    <a:masterClrMapping/>
  </p:clrMapOvr>
  <mc:AlternateContent xmlns:mc="http://schemas.openxmlformats.org/markup-compatibility/2006" xmlns:p14="http://schemas.microsoft.com/office/powerpoint/2010/main">
    <mc:Choice Requires="p14">
      <p:transition spd="slow" p14:dur="2000" advTm="9641"/>
    </mc:Choice>
    <mc:Fallback xmlns="">
      <p:transition spd="slow" advTm="9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0"/>
                </p:tgtEl>
              </p:cMediaNode>
            </p:audio>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0A6A-BBC1-9A19-BF8A-66ACBB95CB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4703B7-3CD7-0DAB-3C82-57648761278C}"/>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841E6549-260C-4A31-95F4-E0322D6C1EDC}"/>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9" name="Picture 8">
            <a:extLst>
              <a:ext uri="{FF2B5EF4-FFF2-40B4-BE49-F238E27FC236}">
                <a16:creationId xmlns:a16="http://schemas.microsoft.com/office/drawing/2014/main" id="{42A413F4-B957-EB0E-4F02-21DB0BFC8B42}"/>
              </a:ext>
            </a:extLst>
          </p:cNvPr>
          <p:cNvPicPr>
            <a:picLocks noChangeAspect="1"/>
          </p:cNvPicPr>
          <p:nvPr/>
        </p:nvPicPr>
        <p:blipFill>
          <a:blip r:embed="rId5"/>
          <a:stretch>
            <a:fillRect/>
          </a:stretch>
        </p:blipFill>
        <p:spPr>
          <a:xfrm>
            <a:off x="775545" y="2163157"/>
            <a:ext cx="10640910" cy="3458058"/>
          </a:xfrm>
          <a:prstGeom prst="rect">
            <a:avLst/>
          </a:prstGeom>
        </p:spPr>
      </p:pic>
      <p:sp>
        <p:nvSpPr>
          <p:cNvPr id="10" name="Rectangle 9">
            <a:extLst>
              <a:ext uri="{FF2B5EF4-FFF2-40B4-BE49-F238E27FC236}">
                <a16:creationId xmlns:a16="http://schemas.microsoft.com/office/drawing/2014/main" id="{AF114171-BF16-9B65-5910-0111F0408584}"/>
              </a:ext>
            </a:extLst>
          </p:cNvPr>
          <p:cNvSpPr/>
          <p:nvPr/>
        </p:nvSpPr>
        <p:spPr>
          <a:xfrm>
            <a:off x="775545" y="5149516"/>
            <a:ext cx="331360" cy="362850"/>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65F477-9EDC-5EDD-237E-F15312759326}"/>
              </a:ext>
            </a:extLst>
          </p:cNvPr>
          <p:cNvSpPr/>
          <p:nvPr/>
        </p:nvSpPr>
        <p:spPr>
          <a:xfrm>
            <a:off x="5163060" y="3258966"/>
            <a:ext cx="1542540" cy="302381"/>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Audio 5">
            <a:extLst>
              <a:ext uri="{FF2B5EF4-FFF2-40B4-BE49-F238E27FC236}">
                <a16:creationId xmlns:a16="http://schemas.microsoft.com/office/drawing/2014/main" id="{47E2D373-8A34-32A2-B86B-BD31995D09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49337976"/>
      </p:ext>
    </p:extLst>
  </p:cSld>
  <p:clrMapOvr>
    <a:masterClrMapping/>
  </p:clrMapOvr>
  <mc:AlternateContent xmlns:mc="http://schemas.openxmlformats.org/markup-compatibility/2006" xmlns:p14="http://schemas.microsoft.com/office/powerpoint/2010/main">
    <mc:Choice Requires="p14">
      <p:transition spd="slow" p14:dur="2000" advTm="8224"/>
    </mc:Choice>
    <mc:Fallback xmlns="">
      <p:transition spd="slow" advTm="8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10"/>
                                        </p:tgtEl>
                                        <p:attrNameLst>
                                          <p:attrName>style.visibility</p:attrName>
                                        </p:attrNameLst>
                                      </p:cBhvr>
                                      <p:to>
                                        <p:strVal val="visible"/>
                                      </p:to>
                                    </p:set>
                                  </p:childTnLst>
                                </p:cTn>
                              </p:par>
                            </p:childTnLst>
                          </p:cTn>
                        </p:par>
                        <p:par>
                          <p:cTn id="10" fill="hold">
                            <p:stCondLst>
                              <p:cond delay="2751"/>
                            </p:stCondLst>
                            <p:childTnLst>
                              <p:par>
                                <p:cTn id="11" presetID="1" presetClass="entr" presetSubtype="0" fill="hold" grpId="0" nodeType="afterEffect">
                                  <p:stCondLst>
                                    <p:cond delay="750"/>
                                  </p:stCondLst>
                                  <p:childTnLst>
                                    <p:set>
                                      <p:cBhvr>
                                        <p:cTn id="12" dur="1" fill="hold">
                                          <p:stCondLst>
                                            <p:cond delay="1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3D6B8-A268-49C0-84FC-3E67F45BBE3C}"/>
              </a:ext>
            </a:extLst>
          </p:cNvPr>
          <p:cNvSpPr>
            <a:spLocks noGrp="1"/>
          </p:cNvSpPr>
          <p:nvPr>
            <p:ph type="title"/>
          </p:nvPr>
        </p:nvSpPr>
        <p:spPr/>
        <p:txBody>
          <a:bodyPr/>
          <a:lstStyle/>
          <a:p>
            <a:r>
              <a:rPr lang="en-US"/>
              <a:t>Agenda</a:t>
            </a:r>
          </a:p>
        </p:txBody>
      </p:sp>
      <p:grpSp>
        <p:nvGrpSpPr>
          <p:cNvPr id="24" name="Group 23">
            <a:extLst>
              <a:ext uri="{FF2B5EF4-FFF2-40B4-BE49-F238E27FC236}">
                <a16:creationId xmlns:a16="http://schemas.microsoft.com/office/drawing/2014/main" id="{F48CFC1A-CD98-0A5F-4FCF-2095956A8F0A}"/>
              </a:ext>
            </a:extLst>
          </p:cNvPr>
          <p:cNvGrpSpPr/>
          <p:nvPr/>
        </p:nvGrpSpPr>
        <p:grpSpPr>
          <a:xfrm>
            <a:off x="4113318" y="2258847"/>
            <a:ext cx="1986836" cy="1986837"/>
            <a:chOff x="3469858" y="2258847"/>
            <a:chExt cx="1986836" cy="1986837"/>
          </a:xfrm>
        </p:grpSpPr>
        <p:grpSp>
          <p:nvGrpSpPr>
            <p:cNvPr id="19" name="Group 18">
              <a:extLst>
                <a:ext uri="{FF2B5EF4-FFF2-40B4-BE49-F238E27FC236}">
                  <a16:creationId xmlns:a16="http://schemas.microsoft.com/office/drawing/2014/main" id="{0E9B78A4-272E-2653-F776-ADDAB69CCEBC}"/>
                </a:ext>
              </a:extLst>
            </p:cNvPr>
            <p:cNvGrpSpPr/>
            <p:nvPr/>
          </p:nvGrpSpPr>
          <p:grpSpPr>
            <a:xfrm>
              <a:off x="3469858" y="2258847"/>
              <a:ext cx="1986836" cy="1986837"/>
              <a:chOff x="3385193" y="1784718"/>
              <a:chExt cx="1986836" cy="1986837"/>
            </a:xfrm>
          </p:grpSpPr>
          <p:sp>
            <p:nvSpPr>
              <p:cNvPr id="6" name="Rectangle 5">
                <a:extLst>
                  <a:ext uri="{FF2B5EF4-FFF2-40B4-BE49-F238E27FC236}">
                    <a16:creationId xmlns:a16="http://schemas.microsoft.com/office/drawing/2014/main" id="{EDD425A3-2C50-4A98-D645-A6EE6E38AE3E}"/>
                  </a:ext>
                </a:extLst>
              </p:cNvPr>
              <p:cNvSpPr/>
              <p:nvPr/>
            </p:nvSpPr>
            <p:spPr>
              <a:xfrm>
                <a:off x="3385193" y="1784718"/>
                <a:ext cx="1986836" cy="1589469"/>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E62A1E8B-4F76-98DE-94DE-A60004C03D36}"/>
                  </a:ext>
                </a:extLst>
              </p:cNvPr>
              <p:cNvSpPr/>
              <p:nvPr/>
            </p:nvSpPr>
            <p:spPr>
              <a:xfrm>
                <a:off x="3385193" y="3215241"/>
                <a:ext cx="1986836" cy="556314"/>
              </a:xfrm>
              <a:custGeom>
                <a:avLst/>
                <a:gdLst>
                  <a:gd name="connsiteX0" fmla="*/ 0 w 1768284"/>
                  <a:gd name="connsiteY0" fmla="*/ 0 h 556314"/>
                  <a:gd name="connsiteX1" fmla="*/ 1031499 w 1768284"/>
                  <a:gd name="connsiteY1" fmla="*/ 0 h 556314"/>
                  <a:gd name="connsiteX2" fmla="*/ 1242220 w 1768284"/>
                  <a:gd name="connsiteY2" fmla="*/ -59526 h 556314"/>
                  <a:gd name="connsiteX3" fmla="*/ 1473570 w 1768284"/>
                  <a:gd name="connsiteY3" fmla="*/ 0 h 556314"/>
                  <a:gd name="connsiteX4" fmla="*/ 1768284 w 1768284"/>
                  <a:gd name="connsiteY4" fmla="*/ 0 h 556314"/>
                  <a:gd name="connsiteX5" fmla="*/ 1768284 w 1768284"/>
                  <a:gd name="connsiteY5" fmla="*/ 92719 h 556314"/>
                  <a:gd name="connsiteX6" fmla="*/ 1768284 w 1768284"/>
                  <a:gd name="connsiteY6" fmla="*/ 92719 h 556314"/>
                  <a:gd name="connsiteX7" fmla="*/ 1768284 w 1768284"/>
                  <a:gd name="connsiteY7" fmla="*/ 231798 h 556314"/>
                  <a:gd name="connsiteX8" fmla="*/ 1768284 w 1768284"/>
                  <a:gd name="connsiteY8" fmla="*/ 556314 h 556314"/>
                  <a:gd name="connsiteX9" fmla="*/ 1473570 w 1768284"/>
                  <a:gd name="connsiteY9" fmla="*/ 556314 h 556314"/>
                  <a:gd name="connsiteX10" fmla="*/ 1031499 w 1768284"/>
                  <a:gd name="connsiteY10" fmla="*/ 556314 h 556314"/>
                  <a:gd name="connsiteX11" fmla="*/ 1031499 w 1768284"/>
                  <a:gd name="connsiteY11" fmla="*/ 556314 h 556314"/>
                  <a:gd name="connsiteX12" fmla="*/ 0 w 1768284"/>
                  <a:gd name="connsiteY12" fmla="*/ 556314 h 556314"/>
                  <a:gd name="connsiteX13" fmla="*/ 0 w 1768284"/>
                  <a:gd name="connsiteY13" fmla="*/ 231798 h 556314"/>
                  <a:gd name="connsiteX14" fmla="*/ 0 w 1768284"/>
                  <a:gd name="connsiteY14" fmla="*/ 92719 h 556314"/>
                  <a:gd name="connsiteX15" fmla="*/ 0 w 1768284"/>
                  <a:gd name="connsiteY15" fmla="*/ 92719 h 556314"/>
                  <a:gd name="connsiteX16" fmla="*/ 0 w 1768284"/>
                  <a:gd name="connsiteY16" fmla="*/ 0 h 55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284" h="556314">
                    <a:moveTo>
                      <a:pt x="0" y="0"/>
                    </a:moveTo>
                    <a:lnTo>
                      <a:pt x="1031499" y="0"/>
                    </a:lnTo>
                    <a:lnTo>
                      <a:pt x="1242220" y="-59526"/>
                    </a:lnTo>
                    <a:lnTo>
                      <a:pt x="1473570" y="0"/>
                    </a:lnTo>
                    <a:lnTo>
                      <a:pt x="1768284" y="0"/>
                    </a:lnTo>
                    <a:lnTo>
                      <a:pt x="1768284" y="92719"/>
                    </a:lnTo>
                    <a:lnTo>
                      <a:pt x="1768284" y="92719"/>
                    </a:lnTo>
                    <a:lnTo>
                      <a:pt x="1768284" y="231798"/>
                    </a:lnTo>
                    <a:lnTo>
                      <a:pt x="1768284" y="556314"/>
                    </a:lnTo>
                    <a:lnTo>
                      <a:pt x="1473570" y="556314"/>
                    </a:lnTo>
                    <a:lnTo>
                      <a:pt x="1031499" y="556314"/>
                    </a:lnTo>
                    <a:lnTo>
                      <a:pt x="1031499" y="556314"/>
                    </a:lnTo>
                    <a:lnTo>
                      <a:pt x="0" y="556314"/>
                    </a:lnTo>
                    <a:lnTo>
                      <a:pt x="0" y="231798"/>
                    </a:lnTo>
                    <a:lnTo>
                      <a:pt x="0" y="92719"/>
                    </a:lnTo>
                    <a:lnTo>
                      <a:pt x="0" y="92719"/>
                    </a:lnTo>
                    <a:lnTo>
                      <a:pt x="0" y="0"/>
                    </a:lnTo>
                    <a:close/>
                  </a:path>
                </a:pathLst>
              </a:custGeom>
              <a:solidFill>
                <a:srgbClr val="679C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User Import File Upload</a:t>
                </a:r>
              </a:p>
            </p:txBody>
          </p:sp>
        </p:grpSp>
        <p:pic>
          <p:nvPicPr>
            <p:cNvPr id="21" name="Graphic 20" descr="Upload with solid fill">
              <a:extLst>
                <a:ext uri="{FF2B5EF4-FFF2-40B4-BE49-F238E27FC236}">
                  <a16:creationId xmlns:a16="http://schemas.microsoft.com/office/drawing/2014/main" id="{710145A4-F1DC-40FC-BA78-0D04F8CF0B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793889" y="2350597"/>
              <a:ext cx="1338773" cy="1338773"/>
            </a:xfrm>
            <a:prstGeom prst="rect">
              <a:avLst/>
            </a:prstGeom>
          </p:spPr>
        </p:pic>
      </p:grpSp>
      <p:grpSp>
        <p:nvGrpSpPr>
          <p:cNvPr id="22" name="Group 21">
            <a:extLst>
              <a:ext uri="{FF2B5EF4-FFF2-40B4-BE49-F238E27FC236}">
                <a16:creationId xmlns:a16="http://schemas.microsoft.com/office/drawing/2014/main" id="{49125F08-5F27-CD46-1988-8C840FC712A6}"/>
              </a:ext>
            </a:extLst>
          </p:cNvPr>
          <p:cNvGrpSpPr/>
          <p:nvPr/>
        </p:nvGrpSpPr>
        <p:grpSpPr>
          <a:xfrm>
            <a:off x="6298839" y="2258630"/>
            <a:ext cx="1986836" cy="1987054"/>
            <a:chOff x="5655379" y="1784501"/>
            <a:chExt cx="1986836" cy="1987054"/>
          </a:xfrm>
        </p:grpSpPr>
        <p:sp>
          <p:nvSpPr>
            <p:cNvPr id="8" name="Rectangle 7">
              <a:extLst>
                <a:ext uri="{FF2B5EF4-FFF2-40B4-BE49-F238E27FC236}">
                  <a16:creationId xmlns:a16="http://schemas.microsoft.com/office/drawing/2014/main" id="{DE3EA126-5616-AC6C-D359-9DE5DD2AAA0D}"/>
                </a:ext>
              </a:extLst>
            </p:cNvPr>
            <p:cNvSpPr/>
            <p:nvPr/>
          </p:nvSpPr>
          <p:spPr>
            <a:xfrm>
              <a:off x="5655379" y="1784718"/>
              <a:ext cx="1986836" cy="1589469"/>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204166BE-42B3-1651-E48D-5828CA66C7D4}"/>
                </a:ext>
              </a:extLst>
            </p:cNvPr>
            <p:cNvSpPr/>
            <p:nvPr/>
          </p:nvSpPr>
          <p:spPr>
            <a:xfrm>
              <a:off x="5655379" y="3215241"/>
              <a:ext cx="1986836" cy="556314"/>
            </a:xfrm>
            <a:custGeom>
              <a:avLst/>
              <a:gdLst>
                <a:gd name="connsiteX0" fmla="*/ 0 w 1768284"/>
                <a:gd name="connsiteY0" fmla="*/ 0 h 556314"/>
                <a:gd name="connsiteX1" fmla="*/ 1031499 w 1768284"/>
                <a:gd name="connsiteY1" fmla="*/ 0 h 556314"/>
                <a:gd name="connsiteX2" fmla="*/ 1242220 w 1768284"/>
                <a:gd name="connsiteY2" fmla="*/ -59526 h 556314"/>
                <a:gd name="connsiteX3" fmla="*/ 1473570 w 1768284"/>
                <a:gd name="connsiteY3" fmla="*/ 0 h 556314"/>
                <a:gd name="connsiteX4" fmla="*/ 1768284 w 1768284"/>
                <a:gd name="connsiteY4" fmla="*/ 0 h 556314"/>
                <a:gd name="connsiteX5" fmla="*/ 1768284 w 1768284"/>
                <a:gd name="connsiteY5" fmla="*/ 92719 h 556314"/>
                <a:gd name="connsiteX6" fmla="*/ 1768284 w 1768284"/>
                <a:gd name="connsiteY6" fmla="*/ 92719 h 556314"/>
                <a:gd name="connsiteX7" fmla="*/ 1768284 w 1768284"/>
                <a:gd name="connsiteY7" fmla="*/ 231798 h 556314"/>
                <a:gd name="connsiteX8" fmla="*/ 1768284 w 1768284"/>
                <a:gd name="connsiteY8" fmla="*/ 556314 h 556314"/>
                <a:gd name="connsiteX9" fmla="*/ 1473570 w 1768284"/>
                <a:gd name="connsiteY9" fmla="*/ 556314 h 556314"/>
                <a:gd name="connsiteX10" fmla="*/ 1031499 w 1768284"/>
                <a:gd name="connsiteY10" fmla="*/ 556314 h 556314"/>
                <a:gd name="connsiteX11" fmla="*/ 1031499 w 1768284"/>
                <a:gd name="connsiteY11" fmla="*/ 556314 h 556314"/>
                <a:gd name="connsiteX12" fmla="*/ 0 w 1768284"/>
                <a:gd name="connsiteY12" fmla="*/ 556314 h 556314"/>
                <a:gd name="connsiteX13" fmla="*/ 0 w 1768284"/>
                <a:gd name="connsiteY13" fmla="*/ 231798 h 556314"/>
                <a:gd name="connsiteX14" fmla="*/ 0 w 1768284"/>
                <a:gd name="connsiteY14" fmla="*/ 92719 h 556314"/>
                <a:gd name="connsiteX15" fmla="*/ 0 w 1768284"/>
                <a:gd name="connsiteY15" fmla="*/ 92719 h 556314"/>
                <a:gd name="connsiteX16" fmla="*/ 0 w 1768284"/>
                <a:gd name="connsiteY16" fmla="*/ 0 h 55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284" h="556314">
                  <a:moveTo>
                    <a:pt x="0" y="0"/>
                  </a:moveTo>
                  <a:lnTo>
                    <a:pt x="1031499" y="0"/>
                  </a:lnTo>
                  <a:lnTo>
                    <a:pt x="1242220" y="-59526"/>
                  </a:lnTo>
                  <a:lnTo>
                    <a:pt x="1473570" y="0"/>
                  </a:lnTo>
                  <a:lnTo>
                    <a:pt x="1768284" y="0"/>
                  </a:lnTo>
                  <a:lnTo>
                    <a:pt x="1768284" y="92719"/>
                  </a:lnTo>
                  <a:lnTo>
                    <a:pt x="1768284" y="92719"/>
                  </a:lnTo>
                  <a:lnTo>
                    <a:pt x="1768284" y="231798"/>
                  </a:lnTo>
                  <a:lnTo>
                    <a:pt x="1768284" y="556314"/>
                  </a:lnTo>
                  <a:lnTo>
                    <a:pt x="1473570" y="556314"/>
                  </a:lnTo>
                  <a:lnTo>
                    <a:pt x="1031499" y="556314"/>
                  </a:lnTo>
                  <a:lnTo>
                    <a:pt x="1031499" y="556314"/>
                  </a:lnTo>
                  <a:lnTo>
                    <a:pt x="0" y="556314"/>
                  </a:lnTo>
                  <a:lnTo>
                    <a:pt x="0" y="231798"/>
                  </a:lnTo>
                  <a:lnTo>
                    <a:pt x="0" y="92719"/>
                  </a:lnTo>
                  <a:lnTo>
                    <a:pt x="0" y="92719"/>
                  </a:lnTo>
                  <a:lnTo>
                    <a:pt x="0" y="0"/>
                  </a:lnTo>
                  <a:close/>
                </a:path>
              </a:pathLst>
            </a:custGeom>
            <a:solidFill>
              <a:srgbClr val="679C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dirty="0"/>
                <a:t>Create / Enable User Accounts Manually</a:t>
              </a:r>
              <a:endParaRPr lang="en-US" sz="1500" kern="1200" dirty="0"/>
            </a:p>
          </p:txBody>
        </p:sp>
        <p:pic>
          <p:nvPicPr>
            <p:cNvPr id="23" name="Graphic 22" descr="User with solid fill">
              <a:extLst>
                <a:ext uri="{FF2B5EF4-FFF2-40B4-BE49-F238E27FC236}">
                  <a16:creationId xmlns:a16="http://schemas.microsoft.com/office/drawing/2014/main" id="{9F64B04E-1D56-4322-98C5-34B24164A7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811619" y="1784501"/>
              <a:ext cx="1472650" cy="1472650"/>
            </a:xfrm>
            <a:prstGeom prst="rect">
              <a:avLst/>
            </a:prstGeom>
          </p:spPr>
        </p:pic>
      </p:grpSp>
      <p:pic>
        <p:nvPicPr>
          <p:cNvPr id="10" name="Audio 9">
            <a:extLst>
              <a:ext uri="{FF2B5EF4-FFF2-40B4-BE49-F238E27FC236}">
                <a16:creationId xmlns:a16="http://schemas.microsoft.com/office/drawing/2014/main" id="{D711B191-C5E4-F742-C47F-97383E94C3F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02278070"/>
      </p:ext>
    </p:extLst>
  </p:cSld>
  <p:clrMapOvr>
    <a:masterClrMapping/>
  </p:clrMapOvr>
  <mc:AlternateContent xmlns:mc="http://schemas.openxmlformats.org/markup-compatibility/2006" xmlns:p14="http://schemas.microsoft.com/office/powerpoint/2010/main">
    <mc:Choice Requires="p14">
      <p:transition spd="slow" p14:dur="2000" advTm="14012"/>
    </mc:Choice>
    <mc:Fallback xmlns="">
      <p:transition spd="slow" advTm="14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43939"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25740-8179-2105-751D-C123FE5426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529EF9-990B-8C62-63C9-982F9B57B6B8}"/>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1D8A9764-39DF-7802-60A3-96313A864930}"/>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5" name="Picture 4">
            <a:extLst>
              <a:ext uri="{FF2B5EF4-FFF2-40B4-BE49-F238E27FC236}">
                <a16:creationId xmlns:a16="http://schemas.microsoft.com/office/drawing/2014/main" id="{ADA6C5C4-D95D-D16C-A29A-02AC7D6845AB}"/>
              </a:ext>
            </a:extLst>
          </p:cNvPr>
          <p:cNvPicPr>
            <a:picLocks noChangeAspect="1"/>
          </p:cNvPicPr>
          <p:nvPr/>
        </p:nvPicPr>
        <p:blipFill>
          <a:blip r:embed="rId5"/>
          <a:stretch>
            <a:fillRect/>
          </a:stretch>
        </p:blipFill>
        <p:spPr>
          <a:xfrm>
            <a:off x="2737689" y="2751359"/>
            <a:ext cx="6122567" cy="1883867"/>
          </a:xfrm>
          <a:prstGeom prst="rect">
            <a:avLst/>
          </a:prstGeom>
        </p:spPr>
      </p:pic>
      <p:sp>
        <p:nvSpPr>
          <p:cNvPr id="7" name="Rectangle 6">
            <a:extLst>
              <a:ext uri="{FF2B5EF4-FFF2-40B4-BE49-F238E27FC236}">
                <a16:creationId xmlns:a16="http://schemas.microsoft.com/office/drawing/2014/main" id="{A859FB18-6683-6CBB-7254-7CE06616F592}"/>
              </a:ext>
            </a:extLst>
          </p:cNvPr>
          <p:cNvSpPr/>
          <p:nvPr/>
        </p:nvSpPr>
        <p:spPr>
          <a:xfrm>
            <a:off x="2737689" y="3948777"/>
            <a:ext cx="2058900" cy="686449"/>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Audio 7">
            <a:extLst>
              <a:ext uri="{FF2B5EF4-FFF2-40B4-BE49-F238E27FC236}">
                <a16:creationId xmlns:a16="http://schemas.microsoft.com/office/drawing/2014/main" id="{9ABBB269-7B09-CB6E-D82C-D4B44231B9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72865037"/>
      </p:ext>
    </p:extLst>
  </p:cSld>
  <p:clrMapOvr>
    <a:masterClrMapping/>
  </p:clrMapOvr>
  <mc:AlternateContent xmlns:mc="http://schemas.openxmlformats.org/markup-compatibility/2006" xmlns:p14="http://schemas.microsoft.com/office/powerpoint/2010/main">
    <mc:Choice Requires="p14">
      <p:transition spd="slow" p14:dur="2000" advTm="6880"/>
    </mc:Choice>
    <mc:Fallback xmlns="">
      <p:transition spd="slow" advTm="6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603B-E4B0-5DE9-22B4-B4ABC217A78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5663E28-0D09-0818-5076-BDA075B7F7A1}"/>
              </a:ext>
            </a:extLst>
          </p:cNvPr>
          <p:cNvPicPr>
            <a:picLocks noChangeAspect="1"/>
          </p:cNvPicPr>
          <p:nvPr/>
        </p:nvPicPr>
        <p:blipFill>
          <a:blip r:embed="rId5"/>
          <a:stretch>
            <a:fillRect/>
          </a:stretch>
        </p:blipFill>
        <p:spPr>
          <a:xfrm>
            <a:off x="1796717" y="1684687"/>
            <a:ext cx="8125959" cy="4744112"/>
          </a:xfrm>
          <a:prstGeom prst="rect">
            <a:avLst/>
          </a:prstGeom>
        </p:spPr>
      </p:pic>
      <p:sp>
        <p:nvSpPr>
          <p:cNvPr id="4" name="Title 3">
            <a:extLst>
              <a:ext uri="{FF2B5EF4-FFF2-40B4-BE49-F238E27FC236}">
                <a16:creationId xmlns:a16="http://schemas.microsoft.com/office/drawing/2014/main" id="{A69B7C26-E2FA-C8DE-81FF-5889DD1CAFBD}"/>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4C7EC3B3-3ADB-5E8A-4053-959EE34A3E85}"/>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sp>
        <p:nvSpPr>
          <p:cNvPr id="11" name="Rectangle 10">
            <a:extLst>
              <a:ext uri="{FF2B5EF4-FFF2-40B4-BE49-F238E27FC236}">
                <a16:creationId xmlns:a16="http://schemas.microsoft.com/office/drawing/2014/main" id="{632B9BB7-A842-8608-C17C-AB0E5DF20E7E}"/>
              </a:ext>
            </a:extLst>
          </p:cNvPr>
          <p:cNvSpPr/>
          <p:nvPr/>
        </p:nvSpPr>
        <p:spPr>
          <a:xfrm>
            <a:off x="1941095" y="3802588"/>
            <a:ext cx="1989221" cy="1370725"/>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F64505-6A3D-3C5F-7CAB-E6265A071EA6}"/>
              </a:ext>
            </a:extLst>
          </p:cNvPr>
          <p:cNvSpPr/>
          <p:nvPr/>
        </p:nvSpPr>
        <p:spPr>
          <a:xfrm>
            <a:off x="8566484" y="1989222"/>
            <a:ext cx="561473" cy="433137"/>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B551AC-0FA9-954D-44AA-48CB5BA1351A}"/>
              </a:ext>
            </a:extLst>
          </p:cNvPr>
          <p:cNvSpPr/>
          <p:nvPr/>
        </p:nvSpPr>
        <p:spPr>
          <a:xfrm>
            <a:off x="4022875" y="4250491"/>
            <a:ext cx="2217504" cy="1187784"/>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Audio 7">
            <a:extLst>
              <a:ext uri="{FF2B5EF4-FFF2-40B4-BE49-F238E27FC236}">
                <a16:creationId xmlns:a16="http://schemas.microsoft.com/office/drawing/2014/main" id="{FE6D3291-EA20-5BF1-3BBB-0812239BC0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243522"/>
      </p:ext>
    </p:extLst>
  </p:cSld>
  <p:clrMapOvr>
    <a:masterClrMapping/>
  </p:clrMapOvr>
  <mc:AlternateContent xmlns:mc="http://schemas.openxmlformats.org/markup-compatibility/2006" xmlns:p14="http://schemas.microsoft.com/office/powerpoint/2010/main">
    <mc:Choice Requires="p14">
      <p:transition spd="slow" p14:dur="2000" advTm="33113"/>
    </mc:Choice>
    <mc:Fallback xmlns="">
      <p:transition spd="slow" advTm="33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1" presetClass="entr" presetSubtype="0" fill="hold" grpId="0" nodeType="afterEffect">
                                  <p:stCondLst>
                                    <p:cond delay="250"/>
                                  </p:stCondLst>
                                  <p:childTnLst>
                                    <p:set>
                                      <p:cBhvr>
                                        <p:cTn id="9" dur="1" fill="hold">
                                          <p:stCondLst>
                                            <p:cond delay="1499"/>
                                          </p:stCondLst>
                                        </p:cTn>
                                        <p:tgtEl>
                                          <p:spTgt spid="11"/>
                                        </p:tgtEl>
                                        <p:attrNameLst>
                                          <p:attrName>style.visibility</p:attrName>
                                        </p:attrNameLst>
                                      </p:cBhvr>
                                      <p:to>
                                        <p:strVal val="visible"/>
                                      </p:to>
                                    </p:set>
                                  </p:childTnLst>
                                </p:cTn>
                              </p:par>
                            </p:childTnLst>
                          </p:cTn>
                        </p:par>
                        <p:par>
                          <p:cTn id="10" fill="hold">
                            <p:stCondLst>
                              <p:cond delay="1751"/>
                            </p:stCondLst>
                            <p:childTnLst>
                              <p:par>
                                <p:cTn id="11" presetID="1" presetClass="entr" presetSubtype="0" fill="hold" grpId="0" nodeType="afterEffect">
                                  <p:stCondLst>
                                    <p:cond delay="0"/>
                                  </p:stCondLst>
                                  <p:childTnLst>
                                    <p:set>
                                      <p:cBhvr>
                                        <p:cTn id="12" dur="1" fill="hold">
                                          <p:stCondLst>
                                            <p:cond delay="1499"/>
                                          </p:stCondLst>
                                        </p:cTn>
                                        <p:tgtEl>
                                          <p:spTgt spid="14"/>
                                        </p:tgtEl>
                                        <p:attrNameLst>
                                          <p:attrName>style.visibility</p:attrName>
                                        </p:attrNameLst>
                                      </p:cBhvr>
                                      <p:to>
                                        <p:strVal val="visible"/>
                                      </p:to>
                                    </p:set>
                                  </p:childTnLst>
                                </p:cTn>
                              </p:par>
                            </p:childTnLst>
                          </p:cTn>
                        </p:par>
                        <p:par>
                          <p:cTn id="13" fill="hold">
                            <p:stCondLst>
                              <p:cond delay="3251"/>
                            </p:stCondLst>
                            <p:childTnLst>
                              <p:par>
                                <p:cTn id="14" presetID="1" presetClass="entr" presetSubtype="0" fill="hold" grpId="0" nodeType="afterEffect">
                                  <p:stCondLst>
                                    <p:cond delay="750"/>
                                  </p:stCondLst>
                                  <p:childTnLst>
                                    <p:set>
                                      <p:cBhvr>
                                        <p:cTn id="15"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8"/>
                </p:tgtEl>
              </p:cMediaNode>
            </p:audio>
          </p:childTnLst>
        </p:cTn>
      </p:par>
    </p:tnLst>
    <p:bldLst>
      <p:bldP spid="11" grpId="0" animBg="1"/>
      <p:bldP spid="6"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2C8F-DDEA-52BE-1484-1EE9919930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17E155-9EA2-77DD-57D6-19CB2D2DEF28}"/>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9D8B5A35-80F5-91AD-76C6-8E70DAB76486}"/>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pic>
        <p:nvPicPr>
          <p:cNvPr id="10" name="Picture 9">
            <a:extLst>
              <a:ext uri="{FF2B5EF4-FFF2-40B4-BE49-F238E27FC236}">
                <a16:creationId xmlns:a16="http://schemas.microsoft.com/office/drawing/2014/main" id="{F05B73FA-4D92-27F8-8438-60AB399C930C}"/>
              </a:ext>
            </a:extLst>
          </p:cNvPr>
          <p:cNvPicPr>
            <a:picLocks noChangeAspect="1"/>
          </p:cNvPicPr>
          <p:nvPr/>
        </p:nvPicPr>
        <p:blipFill>
          <a:blip r:embed="rId5"/>
          <a:stretch>
            <a:fillRect/>
          </a:stretch>
        </p:blipFill>
        <p:spPr>
          <a:xfrm>
            <a:off x="2584051" y="2481418"/>
            <a:ext cx="7023897" cy="2099096"/>
          </a:xfrm>
          <a:prstGeom prst="rect">
            <a:avLst/>
          </a:prstGeom>
        </p:spPr>
      </p:pic>
      <p:pic>
        <p:nvPicPr>
          <p:cNvPr id="6" name="Audio 5">
            <a:extLst>
              <a:ext uri="{FF2B5EF4-FFF2-40B4-BE49-F238E27FC236}">
                <a16:creationId xmlns:a16="http://schemas.microsoft.com/office/drawing/2014/main" id="{EDACB4F8-0F88-4D6C-095E-38AD002D12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40707728"/>
      </p:ext>
    </p:extLst>
  </p:cSld>
  <p:clrMapOvr>
    <a:masterClrMapping/>
  </p:clrMapOvr>
  <mc:AlternateContent xmlns:mc="http://schemas.openxmlformats.org/markup-compatibility/2006" xmlns:p14="http://schemas.microsoft.com/office/powerpoint/2010/main">
    <mc:Choice Requires="p14">
      <p:transition spd="slow" p14:dur="2000" advTm="6346"/>
    </mc:Choice>
    <mc:Fallback xmlns="">
      <p:transition spd="slow" advTm="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C58FC-D5BF-2C94-6D10-11B76EAD991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0699EA-2D9E-EEC2-00D9-9AF6E9342F2F}"/>
              </a:ext>
            </a:extLst>
          </p:cNvPr>
          <p:cNvPicPr>
            <a:picLocks noChangeAspect="1"/>
          </p:cNvPicPr>
          <p:nvPr/>
        </p:nvPicPr>
        <p:blipFill>
          <a:blip r:embed="rId5"/>
          <a:stretch>
            <a:fillRect/>
          </a:stretch>
        </p:blipFill>
        <p:spPr>
          <a:xfrm>
            <a:off x="785071" y="2053165"/>
            <a:ext cx="10621857" cy="3200847"/>
          </a:xfrm>
          <a:prstGeom prst="rect">
            <a:avLst/>
          </a:prstGeom>
        </p:spPr>
      </p:pic>
      <p:sp>
        <p:nvSpPr>
          <p:cNvPr id="4" name="Title 3">
            <a:extLst>
              <a:ext uri="{FF2B5EF4-FFF2-40B4-BE49-F238E27FC236}">
                <a16:creationId xmlns:a16="http://schemas.microsoft.com/office/drawing/2014/main" id="{19C7D32C-4022-CD50-4B11-FD8ED4A5CD92}"/>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16000CD5-E6FC-AF7D-E5C4-0F7E67769224}"/>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sp>
        <p:nvSpPr>
          <p:cNvPr id="12" name="Rectangle 11">
            <a:extLst>
              <a:ext uri="{FF2B5EF4-FFF2-40B4-BE49-F238E27FC236}">
                <a16:creationId xmlns:a16="http://schemas.microsoft.com/office/drawing/2014/main" id="{2F87D355-2163-D986-6C1E-93512FA6CFEB}"/>
              </a:ext>
            </a:extLst>
          </p:cNvPr>
          <p:cNvSpPr/>
          <p:nvPr/>
        </p:nvSpPr>
        <p:spPr>
          <a:xfrm>
            <a:off x="2743200" y="4106780"/>
            <a:ext cx="336884" cy="368967"/>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Audio 10">
            <a:extLst>
              <a:ext uri="{FF2B5EF4-FFF2-40B4-BE49-F238E27FC236}">
                <a16:creationId xmlns:a16="http://schemas.microsoft.com/office/drawing/2014/main" id="{4B313ACE-AFFE-FF7D-3EF3-9F1E762974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6028655"/>
      </p:ext>
    </p:extLst>
  </p:cSld>
  <p:clrMapOvr>
    <a:masterClrMapping/>
  </p:clrMapOvr>
  <mc:AlternateContent xmlns:mc="http://schemas.openxmlformats.org/markup-compatibility/2006" xmlns:p14="http://schemas.microsoft.com/office/powerpoint/2010/main">
    <mc:Choice Requires="p14">
      <p:transition spd="slow" p14:dur="2000" advTm="9321"/>
    </mc:Choice>
    <mc:Fallback xmlns="">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1"/>
                </p:tgtEl>
              </p:cMediaNode>
            </p:audio>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7D0D-A171-BA84-5D19-049A286C41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3887BF-A4CB-4E3C-62E0-7532BCE5E2B1}"/>
              </a:ext>
            </a:extLst>
          </p:cNvPr>
          <p:cNvPicPr>
            <a:picLocks noChangeAspect="1"/>
          </p:cNvPicPr>
          <p:nvPr/>
        </p:nvPicPr>
        <p:blipFill>
          <a:blip r:embed="rId5"/>
          <a:stretch>
            <a:fillRect/>
          </a:stretch>
        </p:blipFill>
        <p:spPr>
          <a:xfrm>
            <a:off x="794598" y="1885697"/>
            <a:ext cx="10612331" cy="3181794"/>
          </a:xfrm>
          <a:prstGeom prst="rect">
            <a:avLst/>
          </a:prstGeom>
        </p:spPr>
      </p:pic>
      <p:sp>
        <p:nvSpPr>
          <p:cNvPr id="4" name="Title 3">
            <a:extLst>
              <a:ext uri="{FF2B5EF4-FFF2-40B4-BE49-F238E27FC236}">
                <a16:creationId xmlns:a16="http://schemas.microsoft.com/office/drawing/2014/main" id="{8BEBDFD1-2579-DB7B-CAFA-CEE56A3EF12E}"/>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D9BD6020-0898-6B04-9083-0D14466F8CF3}"/>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sp>
        <p:nvSpPr>
          <p:cNvPr id="12" name="Rectangle 11">
            <a:extLst>
              <a:ext uri="{FF2B5EF4-FFF2-40B4-BE49-F238E27FC236}">
                <a16:creationId xmlns:a16="http://schemas.microsoft.com/office/drawing/2014/main" id="{E2A23728-6415-E647-C5A3-1B3EAC166AA3}"/>
              </a:ext>
            </a:extLst>
          </p:cNvPr>
          <p:cNvSpPr/>
          <p:nvPr/>
        </p:nvSpPr>
        <p:spPr>
          <a:xfrm>
            <a:off x="794598" y="4026570"/>
            <a:ext cx="336884" cy="368967"/>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4B067A-9D5C-F350-A4FF-AFB22CBD46FC}"/>
              </a:ext>
            </a:extLst>
          </p:cNvPr>
          <p:cNvSpPr/>
          <p:nvPr/>
        </p:nvSpPr>
        <p:spPr>
          <a:xfrm>
            <a:off x="883342" y="4714566"/>
            <a:ext cx="1234215" cy="368967"/>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Audio 7">
            <a:extLst>
              <a:ext uri="{FF2B5EF4-FFF2-40B4-BE49-F238E27FC236}">
                <a16:creationId xmlns:a16="http://schemas.microsoft.com/office/drawing/2014/main" id="{CE1A74F6-A69B-9D78-D1A4-17281E7254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79262397"/>
      </p:ext>
    </p:extLst>
  </p:cSld>
  <p:clrMapOvr>
    <a:masterClrMapping/>
  </p:clrMapOvr>
  <mc:AlternateContent xmlns:mc="http://schemas.openxmlformats.org/markup-compatibility/2006" xmlns:p14="http://schemas.microsoft.com/office/powerpoint/2010/main">
    <mc:Choice Requires="p14">
      <p:transition spd="slow" p14:dur="2000" advTm="8390"/>
    </mc:Choice>
    <mc:Fallback xmlns="">
      <p:transition spd="slow" advTm="8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12"/>
                                        </p:tgtEl>
                                        <p:attrNameLst>
                                          <p:attrName>style.visibility</p:attrName>
                                        </p:attrNameLst>
                                      </p:cBhvr>
                                      <p:to>
                                        <p:strVal val="visible"/>
                                      </p:to>
                                    </p:set>
                                  </p:childTnLst>
                                </p:cTn>
                              </p:par>
                            </p:childTnLst>
                          </p:cTn>
                        </p:par>
                        <p:par>
                          <p:cTn id="10" fill="hold">
                            <p:stCondLst>
                              <p:cond delay="2751"/>
                            </p:stCondLst>
                            <p:childTnLst>
                              <p:par>
                                <p:cTn id="11" presetID="1" presetClass="entr" presetSubtype="0" fill="hold" grpId="0" nodeType="afterEffect">
                                  <p:stCondLst>
                                    <p:cond delay="750"/>
                                  </p:stCondLst>
                                  <p:childTnLst>
                                    <p:set>
                                      <p:cBhvr>
                                        <p:cTn id="12"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bldLst>
      <p:bldP spid="1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0329-1FE4-C770-BC52-AD831B67253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79050B-253B-7AE1-EC93-BE23A9D264EB}"/>
              </a:ext>
            </a:extLst>
          </p:cNvPr>
          <p:cNvPicPr>
            <a:picLocks noChangeAspect="1"/>
          </p:cNvPicPr>
          <p:nvPr/>
        </p:nvPicPr>
        <p:blipFill>
          <a:blip r:embed="rId5"/>
          <a:stretch>
            <a:fillRect/>
          </a:stretch>
        </p:blipFill>
        <p:spPr>
          <a:xfrm>
            <a:off x="794598" y="1885697"/>
            <a:ext cx="10602805" cy="4020111"/>
          </a:xfrm>
          <a:prstGeom prst="rect">
            <a:avLst/>
          </a:prstGeom>
        </p:spPr>
      </p:pic>
      <p:sp>
        <p:nvSpPr>
          <p:cNvPr id="4" name="Title 3">
            <a:extLst>
              <a:ext uri="{FF2B5EF4-FFF2-40B4-BE49-F238E27FC236}">
                <a16:creationId xmlns:a16="http://schemas.microsoft.com/office/drawing/2014/main" id="{7483E3A8-D0C2-A2AB-EC18-DA0328CBC75D}"/>
              </a:ext>
            </a:extLst>
          </p:cNvPr>
          <p:cNvSpPr>
            <a:spLocks noGrp="1"/>
          </p:cNvSpPr>
          <p:nvPr>
            <p:ph type="title"/>
          </p:nvPr>
        </p:nvSpPr>
        <p:spPr>
          <a:xfrm>
            <a:off x="629475" y="266805"/>
            <a:ext cx="11329913" cy="721178"/>
          </a:xfrm>
        </p:spPr>
        <p:txBody>
          <a:bodyPr/>
          <a:lstStyle/>
          <a:p>
            <a:r>
              <a:rPr lang="en-US" sz="3400" dirty="0"/>
              <a:t>Create and enable user accounts manually</a:t>
            </a:r>
          </a:p>
        </p:txBody>
      </p:sp>
      <p:sp>
        <p:nvSpPr>
          <p:cNvPr id="2" name="TextBox 1">
            <a:extLst>
              <a:ext uri="{FF2B5EF4-FFF2-40B4-BE49-F238E27FC236}">
                <a16:creationId xmlns:a16="http://schemas.microsoft.com/office/drawing/2014/main" id="{5CCF3B35-3FEF-8F96-0F67-3344CD106C01}"/>
              </a:ext>
            </a:extLst>
          </p:cNvPr>
          <p:cNvSpPr txBox="1"/>
          <p:nvPr/>
        </p:nvSpPr>
        <p:spPr>
          <a:xfrm>
            <a:off x="1615239" y="1236785"/>
            <a:ext cx="6093994" cy="400110"/>
          </a:xfrm>
          <a:prstGeom prst="rect">
            <a:avLst/>
          </a:prstGeom>
          <a:noFill/>
        </p:spPr>
        <p:txBody>
          <a:bodyPr wrap="square">
            <a:spAutoFit/>
          </a:bodyPr>
          <a:lstStyle/>
          <a:p>
            <a:r>
              <a:rPr lang="en-US" sz="2000" dirty="0"/>
              <a:t>Enable Existing Users</a:t>
            </a:r>
          </a:p>
        </p:txBody>
      </p:sp>
      <p:sp>
        <p:nvSpPr>
          <p:cNvPr id="6" name="Rectangle 5">
            <a:extLst>
              <a:ext uri="{FF2B5EF4-FFF2-40B4-BE49-F238E27FC236}">
                <a16:creationId xmlns:a16="http://schemas.microsoft.com/office/drawing/2014/main" id="{A573AF73-4B16-A655-D8AB-7CAE9FCBC3FA}"/>
              </a:ext>
            </a:extLst>
          </p:cNvPr>
          <p:cNvSpPr/>
          <p:nvPr/>
        </p:nvSpPr>
        <p:spPr>
          <a:xfrm>
            <a:off x="9064816" y="4417786"/>
            <a:ext cx="2332586" cy="699646"/>
          </a:xfrm>
          <a:prstGeom prst="rect">
            <a:avLst/>
          </a:prstGeom>
          <a:solidFill>
            <a:schemeClr val="accent4">
              <a:alpha val="50000"/>
            </a:schemeClr>
          </a:solid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4" name="Audio 43">
            <a:extLst>
              <a:ext uri="{FF2B5EF4-FFF2-40B4-BE49-F238E27FC236}">
                <a16:creationId xmlns:a16="http://schemas.microsoft.com/office/drawing/2014/main" id="{BF787EB8-D7BB-32B8-50AE-5C8F6D4E27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74432067"/>
      </p:ext>
    </p:extLst>
  </p:cSld>
  <p:clrMapOvr>
    <a:masterClrMapping/>
  </p:clrMapOvr>
  <mc:AlternateContent xmlns:mc="http://schemas.openxmlformats.org/markup-compatibility/2006" xmlns:p14="http://schemas.microsoft.com/office/powerpoint/2010/main">
    <mc:Choice Requires="p14">
      <p:transition spd="slow" p14:dur="2000" advTm="28522"/>
    </mc:Choice>
    <mc:Fallback xmlns="">
      <p:transition spd="slow" advTm="28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par>
                          <p:cTn id="7" fill="hold">
                            <p:stCondLst>
                              <p:cond delay="1"/>
                            </p:stCondLst>
                            <p:childTnLst>
                              <p:par>
                                <p:cTn id="8" presetID="1" presetClass="entr" presetSubtype="0" fill="hold" grpId="0" nodeType="afterEffect">
                                  <p:stCondLst>
                                    <p:cond delay="750"/>
                                  </p:stCondLst>
                                  <p:childTnLst>
                                    <p:set>
                                      <p:cBhvr>
                                        <p:cTn id="9" dur="1" fill="hold">
                                          <p:stCondLst>
                                            <p:cond delay="1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4"/>
                </p:tgtEl>
              </p:cMediaNode>
            </p:audio>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sz="quarter" idx="12"/>
          </p:nvPr>
        </p:nvSpPr>
        <p:spPr/>
        <p:txBody>
          <a:bodyPr/>
          <a:lstStyle/>
          <a:p>
            <a:r>
              <a:rPr lang="en-US"/>
              <a:t>Web pages and Resources</a:t>
            </a:r>
          </a:p>
        </p:txBody>
      </p:sp>
      <p:sp>
        <p:nvSpPr>
          <p:cNvPr id="5" name="Text Placeholder 4"/>
          <p:cNvSpPr>
            <a:spLocks noGrp="1"/>
          </p:cNvSpPr>
          <p:nvPr>
            <p:ph type="body" sz="quarter" idx="15"/>
          </p:nvPr>
        </p:nvSpPr>
        <p:spPr>
          <a:xfrm>
            <a:off x="1779107" y="1567545"/>
            <a:ext cx="11818226" cy="5023650"/>
          </a:xfrm>
        </p:spPr>
        <p:txBody>
          <a:bodyPr anchor="t"/>
          <a:lstStyle/>
          <a:p>
            <a:endParaRPr lang="en-US" sz="1800" cap="none" dirty="0"/>
          </a:p>
          <a:p>
            <a:r>
              <a:rPr lang="en-US" b="1" cap="none" dirty="0"/>
              <a:t>Arizona ACT Aspire Support Page</a:t>
            </a:r>
          </a:p>
          <a:p>
            <a:pPr marL="800100" lvl="1" indent="-342900">
              <a:buFont typeface="Arial" panose="020B0604020202020204" pitchFamily="34" charset="0"/>
              <a:buChar char="•"/>
            </a:pPr>
            <a:r>
              <a:rPr lang="en-US" sz="2000" dirty="0">
                <a:hlinkClick r:id="rId5"/>
              </a:rPr>
              <a:t>https://az-support.mypearsonsupport.com/aspire/</a:t>
            </a:r>
            <a:r>
              <a:rPr lang="en-US" sz="2000" dirty="0"/>
              <a:t> </a:t>
            </a:r>
          </a:p>
          <a:p>
            <a:pPr marL="0" indent="0">
              <a:buNone/>
            </a:pPr>
            <a:endParaRPr lang="en-US" cap="none" dirty="0"/>
          </a:p>
          <a:p>
            <a:endParaRPr lang="en-US" cap="none" dirty="0"/>
          </a:p>
          <a:p>
            <a:endParaRPr lang="en-US" cap="none" dirty="0"/>
          </a:p>
          <a:p>
            <a:endParaRPr lang="en-US" cap="none" dirty="0"/>
          </a:p>
          <a:p>
            <a:endParaRPr lang="en-US" cap="none" dirty="0"/>
          </a:p>
        </p:txBody>
      </p:sp>
      <p:pic>
        <p:nvPicPr>
          <p:cNvPr id="9" name="Picture 8">
            <a:extLst>
              <a:ext uri="{FF2B5EF4-FFF2-40B4-BE49-F238E27FC236}">
                <a16:creationId xmlns:a16="http://schemas.microsoft.com/office/drawing/2014/main" id="{1F4F5CA3-F3DF-CC2A-E205-8988D022F2A0}"/>
              </a:ext>
            </a:extLst>
          </p:cNvPr>
          <p:cNvPicPr>
            <a:picLocks noChangeAspect="1"/>
          </p:cNvPicPr>
          <p:nvPr/>
        </p:nvPicPr>
        <p:blipFill>
          <a:blip r:embed="rId6"/>
          <a:stretch>
            <a:fillRect/>
          </a:stretch>
        </p:blipFill>
        <p:spPr>
          <a:xfrm>
            <a:off x="220701" y="3213583"/>
            <a:ext cx="11971299" cy="1759470"/>
          </a:xfrm>
          <a:prstGeom prst="rect">
            <a:avLst/>
          </a:prstGeom>
        </p:spPr>
      </p:pic>
      <p:pic>
        <p:nvPicPr>
          <p:cNvPr id="13" name="Audio 12">
            <a:extLst>
              <a:ext uri="{FF2B5EF4-FFF2-40B4-BE49-F238E27FC236}">
                <a16:creationId xmlns:a16="http://schemas.microsoft.com/office/drawing/2014/main" id="{ED475E05-A869-E137-6B1D-C66C4EBDE7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37283151"/>
      </p:ext>
    </p:extLst>
  </p:cSld>
  <p:clrMapOvr>
    <a:masterClrMapping/>
  </p:clrMapOvr>
  <mc:AlternateContent xmlns:mc="http://schemas.openxmlformats.org/markup-compatibility/2006" xmlns:p14="http://schemas.microsoft.com/office/powerpoint/2010/main">
    <mc:Choice Requires="p14">
      <p:transition spd="slow" p14:dur="2000" advTm="15012"/>
    </mc:Choice>
    <mc:Fallback xmlns="">
      <p:transition spd="slow" advTm="15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89EC-F506-41E6-9341-20AE85859CF4}"/>
              </a:ext>
            </a:extLst>
          </p:cNvPr>
          <p:cNvSpPr>
            <a:spLocks noGrp="1"/>
          </p:cNvSpPr>
          <p:nvPr>
            <p:ph type="ctrTitle"/>
          </p:nvPr>
        </p:nvSpPr>
        <p:spPr>
          <a:xfrm>
            <a:off x="609383" y="1579563"/>
            <a:ext cx="6225942" cy="1643697"/>
          </a:xfrm>
        </p:spPr>
        <p:txBody>
          <a:bodyPr/>
          <a:lstStyle/>
          <a:p>
            <a:r>
              <a:rPr lang="en-US"/>
              <a:t>Questions?</a:t>
            </a:r>
            <a:br>
              <a:rPr lang="en-US"/>
            </a:br>
            <a:r>
              <a:rPr lang="en-US" sz="2400" cap="none"/>
              <a:t>We’re here to help!</a:t>
            </a:r>
            <a:endParaRPr lang="en-US" cap="none"/>
          </a:p>
        </p:txBody>
      </p:sp>
      <p:sp>
        <p:nvSpPr>
          <p:cNvPr id="3" name="Subtitle 2">
            <a:extLst>
              <a:ext uri="{FF2B5EF4-FFF2-40B4-BE49-F238E27FC236}">
                <a16:creationId xmlns:a16="http://schemas.microsoft.com/office/drawing/2014/main" id="{9751DB9A-D4F5-4D7B-8BEE-58447F7172FA}"/>
              </a:ext>
            </a:extLst>
          </p:cNvPr>
          <p:cNvSpPr>
            <a:spLocks noGrp="1"/>
          </p:cNvSpPr>
          <p:nvPr>
            <p:ph type="subTitle" idx="1"/>
          </p:nvPr>
        </p:nvSpPr>
        <p:spPr>
          <a:xfrm>
            <a:off x="182052" y="3708720"/>
            <a:ext cx="7501448" cy="1721636"/>
          </a:xfrm>
        </p:spPr>
        <p:txBody>
          <a:bodyPr/>
          <a:lstStyle/>
          <a:p>
            <a:r>
              <a:rPr lang="en-US" dirty="0"/>
              <a:t>Pearson Customer Support</a:t>
            </a:r>
          </a:p>
          <a:p>
            <a:pPr marL="342900" indent="-342900" algn="l">
              <a:buFont typeface="Arial" panose="020B0604020202020204" pitchFamily="34" charset="0"/>
              <a:buChar char="•"/>
            </a:pPr>
            <a:r>
              <a:rPr lang="en-US" dirty="0"/>
              <a:t>Phone: 1.888.705.9421 Option 4 (ACT Aspire), 7:00 a.m. – 7:00 p.m., central time, Monday through Friday</a:t>
            </a:r>
          </a:p>
          <a:p>
            <a:endParaRPr lang="en-US" dirty="0"/>
          </a:p>
          <a:p>
            <a:endParaRPr lang="en-US" dirty="0"/>
          </a:p>
        </p:txBody>
      </p:sp>
      <p:pic>
        <p:nvPicPr>
          <p:cNvPr id="7" name="Graphic 6" descr="Speech">
            <a:extLst>
              <a:ext uri="{FF2B5EF4-FFF2-40B4-BE49-F238E27FC236}">
                <a16:creationId xmlns:a16="http://schemas.microsoft.com/office/drawing/2014/main" id="{98187C35-C68F-451A-8FED-FC10EBE784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6414" y="1850585"/>
            <a:ext cx="3443271" cy="3443271"/>
          </a:xfrm>
          <a:prstGeom prst="rect">
            <a:avLst/>
          </a:prstGeom>
        </p:spPr>
      </p:pic>
      <p:grpSp>
        <p:nvGrpSpPr>
          <p:cNvPr id="13" name="Group 12">
            <a:extLst>
              <a:ext uri="{FF2B5EF4-FFF2-40B4-BE49-F238E27FC236}">
                <a16:creationId xmlns:a16="http://schemas.microsoft.com/office/drawing/2014/main" id="{570C4E5C-DE9C-4332-ADEA-CF55B4809103}"/>
              </a:ext>
            </a:extLst>
          </p:cNvPr>
          <p:cNvGrpSpPr/>
          <p:nvPr/>
        </p:nvGrpSpPr>
        <p:grpSpPr>
          <a:xfrm>
            <a:off x="8938593" y="2615297"/>
            <a:ext cx="784644" cy="1402804"/>
            <a:chOff x="8938593" y="2615297"/>
            <a:chExt cx="784644" cy="1402804"/>
          </a:xfrm>
        </p:grpSpPr>
        <p:sp>
          <p:nvSpPr>
            <p:cNvPr id="12" name="TextBox 11">
              <a:extLst>
                <a:ext uri="{FF2B5EF4-FFF2-40B4-BE49-F238E27FC236}">
                  <a16:creationId xmlns:a16="http://schemas.microsoft.com/office/drawing/2014/main" id="{BAACCB9F-B75D-4232-89A1-7B2454A0C18A}"/>
                </a:ext>
              </a:extLst>
            </p:cNvPr>
            <p:cNvSpPr txBox="1"/>
            <p:nvPr/>
          </p:nvSpPr>
          <p:spPr>
            <a:xfrm>
              <a:off x="8938593" y="2615297"/>
              <a:ext cx="784644" cy="956923"/>
            </a:xfrm>
            <a:custGeom>
              <a:avLst/>
              <a:gdLst/>
              <a:ahLst/>
              <a:cxnLst/>
              <a:rect l="l" t="t" r="r" b="b"/>
              <a:pathLst>
                <a:path w="625957" h="956923">
                  <a:moveTo>
                    <a:pt x="294991" y="0"/>
                  </a:moveTo>
                  <a:cubicBezTo>
                    <a:pt x="391609" y="0"/>
                    <a:pt x="470924" y="35766"/>
                    <a:pt x="532937" y="107298"/>
                  </a:cubicBezTo>
                  <a:cubicBezTo>
                    <a:pt x="594951" y="178829"/>
                    <a:pt x="625957" y="270720"/>
                    <a:pt x="625957" y="382969"/>
                  </a:cubicBezTo>
                  <a:cubicBezTo>
                    <a:pt x="625957" y="458269"/>
                    <a:pt x="608313" y="525866"/>
                    <a:pt x="573023" y="585759"/>
                  </a:cubicBezTo>
                  <a:cubicBezTo>
                    <a:pt x="537734" y="645653"/>
                    <a:pt x="485828" y="702636"/>
                    <a:pt x="417305" y="756711"/>
                  </a:cubicBezTo>
                  <a:cubicBezTo>
                    <a:pt x="348782" y="810785"/>
                    <a:pt x="307326" y="847404"/>
                    <a:pt x="292936" y="866570"/>
                  </a:cubicBezTo>
                  <a:cubicBezTo>
                    <a:pt x="278546" y="885735"/>
                    <a:pt x="266554" y="915852"/>
                    <a:pt x="256961" y="956923"/>
                  </a:cubicBezTo>
                  <a:lnTo>
                    <a:pt x="220987" y="956923"/>
                  </a:lnTo>
                  <a:lnTo>
                    <a:pt x="220987" y="887110"/>
                  </a:lnTo>
                  <a:cubicBezTo>
                    <a:pt x="220987" y="815921"/>
                    <a:pt x="223042" y="765271"/>
                    <a:pt x="227154" y="735158"/>
                  </a:cubicBezTo>
                  <a:cubicBezTo>
                    <a:pt x="231265" y="705045"/>
                    <a:pt x="240344" y="671678"/>
                    <a:pt x="254392" y="635056"/>
                  </a:cubicBezTo>
                  <a:cubicBezTo>
                    <a:pt x="268439" y="598433"/>
                    <a:pt x="279574" y="574477"/>
                    <a:pt x="287797" y="563187"/>
                  </a:cubicBezTo>
                  <a:cubicBezTo>
                    <a:pt x="296019" y="551897"/>
                    <a:pt x="322401" y="523323"/>
                    <a:pt x="366941" y="477466"/>
                  </a:cubicBezTo>
                  <a:cubicBezTo>
                    <a:pt x="445057" y="398751"/>
                    <a:pt x="484115" y="321063"/>
                    <a:pt x="484115" y="244403"/>
                  </a:cubicBezTo>
                  <a:cubicBezTo>
                    <a:pt x="484115" y="185537"/>
                    <a:pt x="464415" y="137453"/>
                    <a:pt x="425014" y="100151"/>
                  </a:cubicBezTo>
                  <a:cubicBezTo>
                    <a:pt x="385613" y="62849"/>
                    <a:pt x="334050" y="44198"/>
                    <a:pt x="270323" y="44198"/>
                  </a:cubicBezTo>
                  <a:cubicBezTo>
                    <a:pt x="227839" y="44198"/>
                    <a:pt x="189124" y="54476"/>
                    <a:pt x="154177" y="75033"/>
                  </a:cubicBezTo>
                  <a:cubicBezTo>
                    <a:pt x="119230" y="95590"/>
                    <a:pt x="101757" y="117517"/>
                    <a:pt x="101757" y="140815"/>
                  </a:cubicBezTo>
                  <a:cubicBezTo>
                    <a:pt x="101757" y="151779"/>
                    <a:pt x="115804" y="160344"/>
                    <a:pt x="143898" y="166511"/>
                  </a:cubicBezTo>
                  <a:cubicBezTo>
                    <a:pt x="215162" y="185012"/>
                    <a:pt x="250794" y="226469"/>
                    <a:pt x="250794" y="290880"/>
                  </a:cubicBezTo>
                  <a:cubicBezTo>
                    <a:pt x="250794" y="325827"/>
                    <a:pt x="239831" y="354778"/>
                    <a:pt x="217903" y="377733"/>
                  </a:cubicBezTo>
                  <a:cubicBezTo>
                    <a:pt x="195976" y="400688"/>
                    <a:pt x="168567" y="412166"/>
                    <a:pt x="135676" y="412166"/>
                  </a:cubicBezTo>
                  <a:cubicBezTo>
                    <a:pt x="97303" y="412166"/>
                    <a:pt x="65097" y="398119"/>
                    <a:pt x="39058" y="370024"/>
                  </a:cubicBezTo>
                  <a:cubicBezTo>
                    <a:pt x="13020" y="341930"/>
                    <a:pt x="0" y="306983"/>
                    <a:pt x="0" y="265184"/>
                  </a:cubicBezTo>
                  <a:cubicBezTo>
                    <a:pt x="0" y="191179"/>
                    <a:pt x="28437" y="128481"/>
                    <a:pt x="85311" y="77089"/>
                  </a:cubicBezTo>
                  <a:cubicBezTo>
                    <a:pt x="142185" y="25697"/>
                    <a:pt x="212079" y="0"/>
                    <a:pt x="294991"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600" b="1">
                <a:solidFill>
                  <a:srgbClr val="042E60"/>
                </a:solidFill>
                <a:latin typeface="Bodoni MT Condensed" panose="02070606080606020203" pitchFamily="18" charset="0"/>
                <a:ea typeface="Adobe Ming Std L" panose="02020300000000000000" pitchFamily="18" charset="-128"/>
                <a:cs typeface="Adobe Hebrew" panose="02040503050201020203" pitchFamily="18" charset="-79"/>
              </a:endParaRPr>
            </a:p>
          </p:txBody>
        </p:sp>
        <p:sp>
          <p:nvSpPr>
            <p:cNvPr id="11" name="TextBox 10">
              <a:extLst>
                <a:ext uri="{FF2B5EF4-FFF2-40B4-BE49-F238E27FC236}">
                  <a16:creationId xmlns:a16="http://schemas.microsoft.com/office/drawing/2014/main" id="{9B1A2512-7D7D-433E-B5AE-CD3AA09173D3}"/>
                </a:ext>
              </a:extLst>
            </p:cNvPr>
            <p:cNvSpPr txBox="1"/>
            <p:nvPr/>
          </p:nvSpPr>
          <p:spPr>
            <a:xfrm>
              <a:off x="9082170" y="3708720"/>
              <a:ext cx="309382" cy="309381"/>
            </a:xfrm>
            <a:custGeom>
              <a:avLst/>
              <a:gdLst/>
              <a:ahLst/>
              <a:cxnLst/>
              <a:rect l="l" t="t" r="r" b="b"/>
              <a:pathLst>
                <a:path w="309382" h="309381">
                  <a:moveTo>
                    <a:pt x="152121" y="0"/>
                  </a:moveTo>
                  <a:lnTo>
                    <a:pt x="154177" y="0"/>
                  </a:lnTo>
                  <a:cubicBezTo>
                    <a:pt x="197347" y="0"/>
                    <a:pt x="234006" y="15075"/>
                    <a:pt x="264156" y="45225"/>
                  </a:cubicBezTo>
                  <a:cubicBezTo>
                    <a:pt x="294307" y="75375"/>
                    <a:pt x="309382" y="111693"/>
                    <a:pt x="309382" y="154177"/>
                  </a:cubicBezTo>
                  <a:cubicBezTo>
                    <a:pt x="309382" y="197346"/>
                    <a:pt x="294307" y="234006"/>
                    <a:pt x="264156" y="264156"/>
                  </a:cubicBezTo>
                  <a:cubicBezTo>
                    <a:pt x="234006" y="294306"/>
                    <a:pt x="197347" y="309381"/>
                    <a:pt x="154177" y="309381"/>
                  </a:cubicBezTo>
                  <a:cubicBezTo>
                    <a:pt x="112378" y="309381"/>
                    <a:pt x="76232" y="294135"/>
                    <a:pt x="45739" y="263642"/>
                  </a:cubicBezTo>
                  <a:cubicBezTo>
                    <a:pt x="15247" y="233150"/>
                    <a:pt x="0" y="196661"/>
                    <a:pt x="0" y="154177"/>
                  </a:cubicBezTo>
                  <a:cubicBezTo>
                    <a:pt x="0" y="113063"/>
                    <a:pt x="15247" y="77089"/>
                    <a:pt x="45739" y="46253"/>
                  </a:cubicBezTo>
                  <a:cubicBezTo>
                    <a:pt x="76232" y="15418"/>
                    <a:pt x="111693" y="0"/>
                    <a:pt x="152121"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600" b="1">
                <a:solidFill>
                  <a:srgbClr val="042E60"/>
                </a:solidFill>
                <a:latin typeface="Bodoni MT Condensed" panose="02070606080606020203" pitchFamily="18" charset="0"/>
                <a:ea typeface="Adobe Ming Std L" panose="02020300000000000000" pitchFamily="18" charset="-128"/>
                <a:cs typeface="Adobe Hebrew" panose="02040503050201020203" pitchFamily="18" charset="-79"/>
              </a:endParaRPr>
            </a:p>
          </p:txBody>
        </p:sp>
      </p:grpSp>
      <p:pic>
        <p:nvPicPr>
          <p:cNvPr id="6" name="Audio 5">
            <a:extLst>
              <a:ext uri="{FF2B5EF4-FFF2-40B4-BE49-F238E27FC236}">
                <a16:creationId xmlns:a16="http://schemas.microsoft.com/office/drawing/2014/main" id="{07206CA5-2CA6-24E5-C4DB-8A6BA37F59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08237555"/>
      </p:ext>
    </p:extLst>
  </p:cSld>
  <p:clrMapOvr>
    <a:masterClrMapping/>
  </p:clrMapOvr>
  <mc:AlternateContent xmlns:mc="http://schemas.openxmlformats.org/markup-compatibility/2006" xmlns:p14="http://schemas.microsoft.com/office/powerpoint/2010/main">
    <mc:Choice Requires="p14">
      <p:transition spd="slow" p14:dur="2000" advTm="14538"/>
    </mc:Choice>
    <mc:Fallback xmlns="">
      <p:transition spd="slow" advTm="14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0A9C9C-DED6-4D73-AE01-63DCC060D942}"/>
              </a:ext>
            </a:extLst>
          </p:cNvPr>
          <p:cNvSpPr>
            <a:spLocks noGrp="1"/>
          </p:cNvSpPr>
          <p:nvPr>
            <p:ph type="subTitle" idx="1"/>
          </p:nvPr>
        </p:nvSpPr>
        <p:spPr/>
        <p:txBody>
          <a:bodyPr/>
          <a:lstStyle/>
          <a:p>
            <a:pPr algn="ctr"/>
            <a:r>
              <a:rPr lang="en-US" dirty="0"/>
              <a:t>User Import File Upload</a:t>
            </a:r>
            <a:endParaRPr lang="en-US" baseline="30000" dirty="0"/>
          </a:p>
        </p:txBody>
      </p:sp>
      <p:pic>
        <p:nvPicPr>
          <p:cNvPr id="5" name="Graphic 22" descr="Upload with solid fill">
            <a:extLst>
              <a:ext uri="{FF2B5EF4-FFF2-40B4-BE49-F238E27FC236}">
                <a16:creationId xmlns:a16="http://schemas.microsoft.com/office/drawing/2014/main" id="{9F64B04E-1D56-4322-98C5-34B24164A7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37223" y="1502481"/>
            <a:ext cx="1472650" cy="1472650"/>
          </a:xfrm>
          <a:prstGeom prst="rect">
            <a:avLst/>
          </a:prstGeom>
        </p:spPr>
      </p:pic>
      <p:pic>
        <p:nvPicPr>
          <p:cNvPr id="33" name="Audio 32">
            <a:extLst>
              <a:ext uri="{FF2B5EF4-FFF2-40B4-BE49-F238E27FC236}">
                <a16:creationId xmlns:a16="http://schemas.microsoft.com/office/drawing/2014/main" id="{E6C50DEE-0C40-97BF-4CD7-0E306BA67E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43575643"/>
      </p:ext>
    </p:extLst>
  </p:cSld>
  <p:clrMapOvr>
    <a:masterClrMapping/>
  </p:clrMapOvr>
  <mc:AlternateContent xmlns:mc="http://schemas.openxmlformats.org/markup-compatibility/2006" xmlns:p14="http://schemas.microsoft.com/office/powerpoint/2010/main">
    <mc:Choice Requires="p14">
      <p:transition spd="slow" p14:dur="2000" advTm="56580"/>
    </mc:Choice>
    <mc:Fallback xmlns="">
      <p:transition spd="slow" advTm="56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DAFD-1261-444E-BB1C-7E4214331C90}"/>
              </a:ext>
            </a:extLst>
          </p:cNvPr>
          <p:cNvSpPr>
            <a:spLocks noGrp="1"/>
          </p:cNvSpPr>
          <p:nvPr>
            <p:ph type="title"/>
          </p:nvPr>
        </p:nvSpPr>
        <p:spPr/>
        <p:txBody>
          <a:bodyPr/>
          <a:lstStyle/>
          <a:p>
            <a:r>
              <a:rPr lang="en-US" dirty="0"/>
              <a:t>User Import File Upload</a:t>
            </a:r>
          </a:p>
        </p:txBody>
      </p:sp>
      <p:pic>
        <p:nvPicPr>
          <p:cNvPr id="3" name="Picture 2"/>
          <p:cNvPicPr>
            <a:picLocks noChangeAspect="1"/>
          </p:cNvPicPr>
          <p:nvPr/>
        </p:nvPicPr>
        <p:blipFill>
          <a:blip r:embed="rId5"/>
          <a:stretch>
            <a:fillRect/>
          </a:stretch>
        </p:blipFill>
        <p:spPr>
          <a:xfrm>
            <a:off x="2858067" y="2330932"/>
            <a:ext cx="8953500" cy="18669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629476" y="2082677"/>
            <a:ext cx="2009106" cy="3047012"/>
            <a:chOff x="579549" y="2593934"/>
            <a:chExt cx="2009106" cy="3047012"/>
          </a:xfrm>
          <a:effectLst>
            <a:outerShdw blurRad="50800" dist="38100" dir="2700000" algn="tl" rotWithShape="0">
              <a:prstClr val="black">
                <a:alpha val="40000"/>
              </a:prstClr>
            </a:outerShdw>
          </a:effectLst>
        </p:grpSpPr>
        <p:pic>
          <p:nvPicPr>
            <p:cNvPr id="4" name="Picture 3"/>
            <p:cNvPicPr>
              <a:picLocks noChangeAspect="1"/>
            </p:cNvPicPr>
            <p:nvPr/>
          </p:nvPicPr>
          <p:blipFill rotWithShape="1">
            <a:blip r:embed="rId6"/>
            <a:srcRect l="1792" r="4460" b="2471"/>
            <a:stretch/>
          </p:blipFill>
          <p:spPr>
            <a:xfrm>
              <a:off x="579549" y="2593934"/>
              <a:ext cx="2009106" cy="3047012"/>
            </a:xfrm>
            <a:prstGeom prst="rect">
              <a:avLst/>
            </a:prstGeom>
          </p:spPr>
        </p:pic>
        <p:sp>
          <p:nvSpPr>
            <p:cNvPr id="13" name="Rectangle 12">
              <a:extLst>
                <a:ext uri="{FF2B5EF4-FFF2-40B4-BE49-F238E27FC236}">
                  <a16:creationId xmlns:a16="http://schemas.microsoft.com/office/drawing/2014/main" id="{A0DBB076-3AFD-4F72-9879-ADDE6C421304}"/>
                </a:ext>
              </a:extLst>
            </p:cNvPr>
            <p:cNvSpPr/>
            <p:nvPr/>
          </p:nvSpPr>
          <p:spPr>
            <a:xfrm>
              <a:off x="616597" y="3187136"/>
              <a:ext cx="1658355" cy="243122"/>
            </a:xfrm>
            <a:prstGeom prst="rect">
              <a:avLst/>
            </a:prstGeom>
            <a:solidFill>
              <a:schemeClr val="accent4">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rsor">
              <a:extLst>
                <a:ext uri="{FF2B5EF4-FFF2-40B4-BE49-F238E27FC236}">
                  <a16:creationId xmlns:a16="http://schemas.microsoft.com/office/drawing/2014/main" id="{617DCED4-F50A-433F-AE43-C8E7A32E05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22733" y="3240991"/>
              <a:ext cx="378533" cy="378533"/>
            </a:xfrm>
            <a:prstGeom prst="rect">
              <a:avLst/>
            </a:prstGeom>
          </p:spPr>
        </p:pic>
      </p:grpSp>
      <p:sp>
        <p:nvSpPr>
          <p:cNvPr id="6" name="TextBox 5">
            <a:extLst>
              <a:ext uri="{FF2B5EF4-FFF2-40B4-BE49-F238E27FC236}">
                <a16:creationId xmlns:a16="http://schemas.microsoft.com/office/drawing/2014/main" id="{73A5DA1D-C2EE-96D3-D494-D98E42CD8163}"/>
              </a:ext>
            </a:extLst>
          </p:cNvPr>
          <p:cNvSpPr txBox="1"/>
          <p:nvPr/>
        </p:nvSpPr>
        <p:spPr>
          <a:xfrm>
            <a:off x="1615239" y="1319915"/>
            <a:ext cx="6093994" cy="400110"/>
          </a:xfrm>
          <a:prstGeom prst="rect">
            <a:avLst/>
          </a:prstGeom>
          <a:noFill/>
        </p:spPr>
        <p:txBody>
          <a:bodyPr wrap="square">
            <a:spAutoFit/>
          </a:bodyPr>
          <a:lstStyle/>
          <a:p>
            <a:r>
              <a:rPr lang="en-US" sz="2000" dirty="0"/>
              <a:t>Setup &gt; Import / Export Data</a:t>
            </a:r>
          </a:p>
        </p:txBody>
      </p:sp>
      <p:sp>
        <p:nvSpPr>
          <p:cNvPr id="7" name="TextBox 6">
            <a:extLst>
              <a:ext uri="{FF2B5EF4-FFF2-40B4-BE49-F238E27FC236}">
                <a16:creationId xmlns:a16="http://schemas.microsoft.com/office/drawing/2014/main" id="{6910ED7B-C784-D2FD-A6F8-727796059167}"/>
              </a:ext>
            </a:extLst>
          </p:cNvPr>
          <p:cNvSpPr txBox="1"/>
          <p:nvPr/>
        </p:nvSpPr>
        <p:spPr>
          <a:xfrm>
            <a:off x="1861791" y="6241158"/>
            <a:ext cx="5475249" cy="292388"/>
          </a:xfrm>
          <a:prstGeom prst="rect">
            <a:avLst/>
          </a:prstGeom>
          <a:noFill/>
        </p:spPr>
        <p:txBody>
          <a:bodyPr wrap="square" rtlCol="0">
            <a:spAutoFit/>
          </a:bodyPr>
          <a:lstStyle/>
          <a:p>
            <a:r>
              <a:rPr lang="en-US" sz="1300" dirty="0"/>
              <a:t>https://az-support.mypearsonsupport.com/aspire/</a:t>
            </a:r>
          </a:p>
        </p:txBody>
      </p:sp>
      <p:pic>
        <p:nvPicPr>
          <p:cNvPr id="30" name="Audio 29">
            <a:extLst>
              <a:ext uri="{FF2B5EF4-FFF2-40B4-BE49-F238E27FC236}">
                <a16:creationId xmlns:a16="http://schemas.microsoft.com/office/drawing/2014/main" id="{83AF66AC-51A6-1747-9AC8-E5590550E1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31610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3998">
        <p159:morph option="byObject"/>
      </p:transition>
    </mc:Choice>
    <mc:Fallback xmlns="">
      <p:transition spd="slow" advTm="439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DAFD-1261-444E-BB1C-7E4214331C90}"/>
              </a:ext>
            </a:extLst>
          </p:cNvPr>
          <p:cNvSpPr>
            <a:spLocks noGrp="1"/>
          </p:cNvSpPr>
          <p:nvPr>
            <p:ph type="title"/>
          </p:nvPr>
        </p:nvSpPr>
        <p:spPr/>
        <p:txBody>
          <a:bodyPr/>
          <a:lstStyle/>
          <a:p>
            <a:r>
              <a:rPr lang="en-US" dirty="0"/>
              <a:t>User Import File Upload</a:t>
            </a:r>
          </a:p>
        </p:txBody>
      </p:sp>
      <p:pic>
        <p:nvPicPr>
          <p:cNvPr id="15" name="Picture 14"/>
          <p:cNvPicPr>
            <a:picLocks noChangeAspect="1"/>
          </p:cNvPicPr>
          <p:nvPr/>
        </p:nvPicPr>
        <p:blipFill>
          <a:blip r:embed="rId5"/>
          <a:stretch>
            <a:fillRect/>
          </a:stretch>
        </p:blipFill>
        <p:spPr>
          <a:xfrm>
            <a:off x="9792945" y="5142418"/>
            <a:ext cx="1371600" cy="209550"/>
          </a:xfrm>
          <a:prstGeom prst="rect">
            <a:avLst/>
          </a:prstGeom>
        </p:spPr>
      </p:pic>
      <p:pic>
        <p:nvPicPr>
          <p:cNvPr id="9" name="Picture 8">
            <a:extLst>
              <a:ext uri="{FF2B5EF4-FFF2-40B4-BE49-F238E27FC236}">
                <a16:creationId xmlns:a16="http://schemas.microsoft.com/office/drawing/2014/main" id="{C156B48B-6A97-402C-5E87-6674EF271245}"/>
              </a:ext>
            </a:extLst>
          </p:cNvPr>
          <p:cNvPicPr>
            <a:picLocks noChangeAspect="1"/>
          </p:cNvPicPr>
          <p:nvPr/>
        </p:nvPicPr>
        <p:blipFill>
          <a:blip r:embed="rId6"/>
          <a:stretch>
            <a:fillRect/>
          </a:stretch>
        </p:blipFill>
        <p:spPr>
          <a:xfrm>
            <a:off x="2863892" y="2021179"/>
            <a:ext cx="2444876" cy="4115011"/>
          </a:xfrm>
          <a:prstGeom prst="rect">
            <a:avLst/>
          </a:prstGeom>
        </p:spPr>
      </p:pic>
      <p:pic>
        <p:nvPicPr>
          <p:cNvPr id="21" name="Picture 20">
            <a:extLst>
              <a:ext uri="{FF2B5EF4-FFF2-40B4-BE49-F238E27FC236}">
                <a16:creationId xmlns:a16="http://schemas.microsoft.com/office/drawing/2014/main" id="{9ACD758B-4E97-164A-8820-4E394F0C63BE}"/>
              </a:ext>
            </a:extLst>
          </p:cNvPr>
          <p:cNvPicPr>
            <a:picLocks noChangeAspect="1"/>
          </p:cNvPicPr>
          <p:nvPr/>
        </p:nvPicPr>
        <p:blipFill>
          <a:blip r:embed="rId7"/>
          <a:stretch>
            <a:fillRect/>
          </a:stretch>
        </p:blipFill>
        <p:spPr>
          <a:xfrm>
            <a:off x="6458218" y="2856008"/>
            <a:ext cx="2502029" cy="2070206"/>
          </a:xfrm>
          <a:prstGeom prst="rect">
            <a:avLst/>
          </a:prstGeom>
        </p:spPr>
      </p:pic>
      <p:sp>
        <p:nvSpPr>
          <p:cNvPr id="26" name="Rectangle 25">
            <a:extLst>
              <a:ext uri="{FF2B5EF4-FFF2-40B4-BE49-F238E27FC236}">
                <a16:creationId xmlns:a16="http://schemas.microsoft.com/office/drawing/2014/main" id="{64F9B309-5A41-7FDD-3C38-8F1DD777CC6D}"/>
              </a:ext>
            </a:extLst>
          </p:cNvPr>
          <p:cNvSpPr/>
          <p:nvPr/>
        </p:nvSpPr>
        <p:spPr>
          <a:xfrm>
            <a:off x="6458218" y="4506686"/>
            <a:ext cx="922296" cy="419528"/>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DE8101-332D-14A9-8E5F-72B3BB98A22B}"/>
              </a:ext>
            </a:extLst>
          </p:cNvPr>
          <p:cNvSpPr txBox="1"/>
          <p:nvPr/>
        </p:nvSpPr>
        <p:spPr>
          <a:xfrm>
            <a:off x="1615239" y="1319915"/>
            <a:ext cx="6093994" cy="400110"/>
          </a:xfrm>
          <a:prstGeom prst="rect">
            <a:avLst/>
          </a:prstGeom>
          <a:noFill/>
        </p:spPr>
        <p:txBody>
          <a:bodyPr wrap="square">
            <a:spAutoFit/>
          </a:bodyPr>
          <a:lstStyle/>
          <a:p>
            <a:r>
              <a:rPr lang="en-US" sz="2000" dirty="0"/>
              <a:t>User Export</a:t>
            </a:r>
          </a:p>
        </p:txBody>
      </p:sp>
      <p:pic>
        <p:nvPicPr>
          <p:cNvPr id="7" name="Audio 6">
            <a:extLst>
              <a:ext uri="{FF2B5EF4-FFF2-40B4-BE49-F238E27FC236}">
                <a16:creationId xmlns:a16="http://schemas.microsoft.com/office/drawing/2014/main" id="{E1CD64BE-A904-BEC1-2DAA-5E5F99C28D6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955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578">
        <p159:morph option="byObject"/>
      </p:transition>
    </mc:Choice>
    <mc:Fallback xmlns="">
      <p:transition spd="slow" advTm="9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6031-3869-E7ED-949E-D8B6DAB8F7FE}"/>
              </a:ext>
            </a:extLst>
          </p:cNvPr>
          <p:cNvSpPr>
            <a:spLocks noGrp="1"/>
          </p:cNvSpPr>
          <p:nvPr>
            <p:ph type="title"/>
          </p:nvPr>
        </p:nvSpPr>
        <p:spPr/>
        <p:txBody>
          <a:bodyPr/>
          <a:lstStyle/>
          <a:p>
            <a:r>
              <a:rPr lang="en-US" dirty="0"/>
              <a:t>User Import File Upload</a:t>
            </a:r>
          </a:p>
        </p:txBody>
      </p:sp>
      <p:pic>
        <p:nvPicPr>
          <p:cNvPr id="8" name="Picture 7">
            <a:extLst>
              <a:ext uri="{FF2B5EF4-FFF2-40B4-BE49-F238E27FC236}">
                <a16:creationId xmlns:a16="http://schemas.microsoft.com/office/drawing/2014/main" id="{CB6E7B5E-AEF9-5616-F8A2-3E5C320928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70867" y="2387565"/>
            <a:ext cx="9542237" cy="3700309"/>
          </a:xfrm>
          <a:prstGeom prst="rect">
            <a:avLst/>
          </a:prstGeom>
        </p:spPr>
      </p:pic>
      <p:sp>
        <p:nvSpPr>
          <p:cNvPr id="9" name="Rectangle 8">
            <a:extLst>
              <a:ext uri="{FF2B5EF4-FFF2-40B4-BE49-F238E27FC236}">
                <a16:creationId xmlns:a16="http://schemas.microsoft.com/office/drawing/2014/main" id="{53069EC3-65D7-4D0B-E0AA-7ACA789064BA}"/>
              </a:ext>
            </a:extLst>
          </p:cNvPr>
          <p:cNvSpPr/>
          <p:nvPr/>
        </p:nvSpPr>
        <p:spPr>
          <a:xfrm>
            <a:off x="3865418" y="3369689"/>
            <a:ext cx="1108364" cy="41260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BD4792-D371-BC4D-A7CA-9CC99DFD0D01}"/>
              </a:ext>
            </a:extLst>
          </p:cNvPr>
          <p:cNvSpPr txBox="1"/>
          <p:nvPr/>
        </p:nvSpPr>
        <p:spPr>
          <a:xfrm>
            <a:off x="1615239" y="1319915"/>
            <a:ext cx="6093994" cy="400110"/>
          </a:xfrm>
          <a:prstGeom prst="rect">
            <a:avLst/>
          </a:prstGeom>
          <a:noFill/>
        </p:spPr>
        <p:txBody>
          <a:bodyPr wrap="square">
            <a:spAutoFit/>
          </a:bodyPr>
          <a:lstStyle/>
          <a:p>
            <a:r>
              <a:rPr lang="en-US" sz="2000" dirty="0"/>
              <a:t>User Export</a:t>
            </a:r>
          </a:p>
        </p:txBody>
      </p:sp>
      <p:pic>
        <p:nvPicPr>
          <p:cNvPr id="5" name="Audio 4">
            <a:extLst>
              <a:ext uri="{FF2B5EF4-FFF2-40B4-BE49-F238E27FC236}">
                <a16:creationId xmlns:a16="http://schemas.microsoft.com/office/drawing/2014/main" id="{85A7CDB0-22D3-B6F1-7F44-D3E7992B20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75370904"/>
      </p:ext>
    </p:extLst>
  </p:cSld>
  <p:clrMapOvr>
    <a:masterClrMapping/>
  </p:clrMapOvr>
  <mc:AlternateContent xmlns:mc="http://schemas.openxmlformats.org/markup-compatibility/2006" xmlns:p14="http://schemas.microsoft.com/office/powerpoint/2010/main">
    <mc:Choice Requires="p14">
      <p:transition spd="slow" p14:dur="2000" advTm="15271"/>
    </mc:Choice>
    <mc:Fallback xmlns="">
      <p:transition spd="slow" advTm="15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 presetClass="entr" presetSubtype="0" fill="hold" grpId="0"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6031-3869-E7ED-949E-D8B6DAB8F7FE}"/>
              </a:ext>
            </a:extLst>
          </p:cNvPr>
          <p:cNvSpPr>
            <a:spLocks noGrp="1"/>
          </p:cNvSpPr>
          <p:nvPr>
            <p:ph type="title"/>
          </p:nvPr>
        </p:nvSpPr>
        <p:spPr/>
        <p:txBody>
          <a:bodyPr/>
          <a:lstStyle/>
          <a:p>
            <a:r>
              <a:rPr lang="en-US" dirty="0"/>
              <a:t>User Import File Upload</a:t>
            </a:r>
          </a:p>
        </p:txBody>
      </p:sp>
      <p:pic>
        <p:nvPicPr>
          <p:cNvPr id="5" name="Picture 4">
            <a:extLst>
              <a:ext uri="{FF2B5EF4-FFF2-40B4-BE49-F238E27FC236}">
                <a16:creationId xmlns:a16="http://schemas.microsoft.com/office/drawing/2014/main" id="{E402CD13-9BC0-F71B-F90F-ABA39E845B2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67732" y="2386584"/>
            <a:ext cx="8839771" cy="3703319"/>
          </a:xfrm>
          <a:prstGeom prst="rect">
            <a:avLst/>
          </a:prstGeom>
        </p:spPr>
      </p:pic>
      <p:sp>
        <p:nvSpPr>
          <p:cNvPr id="6" name="Rectangle 5">
            <a:extLst>
              <a:ext uri="{FF2B5EF4-FFF2-40B4-BE49-F238E27FC236}">
                <a16:creationId xmlns:a16="http://schemas.microsoft.com/office/drawing/2014/main" id="{668B524A-D461-5336-5AD9-59F20A043B27}"/>
              </a:ext>
            </a:extLst>
          </p:cNvPr>
          <p:cNvSpPr/>
          <p:nvPr/>
        </p:nvSpPr>
        <p:spPr>
          <a:xfrm>
            <a:off x="5888182" y="5361708"/>
            <a:ext cx="1427018" cy="360219"/>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F565CC-5EF1-44DC-3122-A66630659450}"/>
              </a:ext>
            </a:extLst>
          </p:cNvPr>
          <p:cNvSpPr txBox="1"/>
          <p:nvPr/>
        </p:nvSpPr>
        <p:spPr>
          <a:xfrm>
            <a:off x="1615239" y="1319915"/>
            <a:ext cx="6093994" cy="400110"/>
          </a:xfrm>
          <a:prstGeom prst="rect">
            <a:avLst/>
          </a:prstGeom>
          <a:noFill/>
        </p:spPr>
        <p:txBody>
          <a:bodyPr wrap="square">
            <a:spAutoFit/>
          </a:bodyPr>
          <a:lstStyle/>
          <a:p>
            <a:r>
              <a:rPr lang="en-US" sz="2000" dirty="0"/>
              <a:t>User Export</a:t>
            </a:r>
          </a:p>
        </p:txBody>
      </p:sp>
      <p:pic>
        <p:nvPicPr>
          <p:cNvPr id="7" name="Audio 6">
            <a:extLst>
              <a:ext uri="{FF2B5EF4-FFF2-40B4-BE49-F238E27FC236}">
                <a16:creationId xmlns:a16="http://schemas.microsoft.com/office/drawing/2014/main" id="{ECD2000A-897B-DDEE-1FC5-4838F741BF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41667828"/>
      </p:ext>
    </p:extLst>
  </p:cSld>
  <p:clrMapOvr>
    <a:masterClrMapping/>
  </p:clrMapOvr>
  <mc:AlternateContent xmlns:mc="http://schemas.openxmlformats.org/markup-compatibility/2006" xmlns:p14="http://schemas.microsoft.com/office/powerpoint/2010/main">
    <mc:Choice Requires="p14">
      <p:transition spd="slow" p14:dur="2000" advTm="21433"/>
    </mc:Choice>
    <mc:Fallback xmlns="">
      <p:transition spd="slow" advTm="21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1" presetClass="entr" presetSubtype="0" fill="hold" grpId="0" nodeType="afterEffect">
                                  <p:stCondLst>
                                    <p:cond delay="2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a:stretch>
            <a:fillRect/>
          </a:stretch>
        </p:blipFill>
        <p:spPr>
          <a:xfrm>
            <a:off x="9792945" y="5142418"/>
            <a:ext cx="1371600" cy="209550"/>
          </a:xfrm>
          <a:prstGeom prst="rect">
            <a:avLst/>
          </a:prstGeom>
        </p:spPr>
      </p:pic>
      <p:sp>
        <p:nvSpPr>
          <p:cNvPr id="3" name="Rectangle 2">
            <a:extLst>
              <a:ext uri="{FF2B5EF4-FFF2-40B4-BE49-F238E27FC236}">
                <a16:creationId xmlns:a16="http://schemas.microsoft.com/office/drawing/2014/main" id="{932A8F24-C037-4ED1-52E6-82D2CC3AC84C}"/>
              </a:ext>
            </a:extLst>
          </p:cNvPr>
          <p:cNvSpPr/>
          <p:nvPr/>
        </p:nvSpPr>
        <p:spPr>
          <a:xfrm>
            <a:off x="10884311" y="3141406"/>
            <a:ext cx="1017638" cy="287594"/>
          </a:xfrm>
          <a:prstGeom prst="rect">
            <a:avLst/>
          </a:prstGeom>
          <a:solidFill>
            <a:schemeClr val="lt1">
              <a:alpha val="97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919CE38-D937-6C55-0C07-5543899109CD}"/>
              </a:ext>
            </a:extLst>
          </p:cNvPr>
          <p:cNvPicPr>
            <a:picLocks noChangeAspect="1"/>
          </p:cNvPicPr>
          <p:nvPr/>
        </p:nvPicPr>
        <p:blipFill>
          <a:blip r:embed="rId6"/>
          <a:stretch>
            <a:fillRect/>
          </a:stretch>
        </p:blipFill>
        <p:spPr>
          <a:xfrm>
            <a:off x="1467393" y="2774025"/>
            <a:ext cx="9697152" cy="1745127"/>
          </a:xfrm>
          <a:prstGeom prst="rect">
            <a:avLst/>
          </a:prstGeom>
        </p:spPr>
      </p:pic>
      <p:sp>
        <p:nvSpPr>
          <p:cNvPr id="8" name="Title 1">
            <a:extLst>
              <a:ext uri="{FF2B5EF4-FFF2-40B4-BE49-F238E27FC236}">
                <a16:creationId xmlns:a16="http://schemas.microsoft.com/office/drawing/2014/main" id="{A5DB9756-583C-4CDF-5E72-A7795093E423}"/>
              </a:ext>
            </a:extLst>
          </p:cNvPr>
          <p:cNvSpPr>
            <a:spLocks noGrp="1"/>
          </p:cNvSpPr>
          <p:nvPr>
            <p:ph type="title"/>
          </p:nvPr>
        </p:nvSpPr>
        <p:spPr>
          <a:xfrm>
            <a:off x="629476" y="266805"/>
            <a:ext cx="10724322" cy="721178"/>
          </a:xfrm>
        </p:spPr>
        <p:txBody>
          <a:bodyPr/>
          <a:lstStyle/>
          <a:p>
            <a:r>
              <a:rPr lang="en-US" dirty="0"/>
              <a:t>User Import File Upload</a:t>
            </a:r>
          </a:p>
        </p:txBody>
      </p:sp>
      <p:sp>
        <p:nvSpPr>
          <p:cNvPr id="11" name="TextBox 10">
            <a:extLst>
              <a:ext uri="{FF2B5EF4-FFF2-40B4-BE49-F238E27FC236}">
                <a16:creationId xmlns:a16="http://schemas.microsoft.com/office/drawing/2014/main" id="{9F506556-3A46-5835-2944-C93EDC388E51}"/>
              </a:ext>
            </a:extLst>
          </p:cNvPr>
          <p:cNvSpPr txBox="1"/>
          <p:nvPr/>
        </p:nvSpPr>
        <p:spPr>
          <a:xfrm>
            <a:off x="1615239" y="1319915"/>
            <a:ext cx="6093994" cy="400110"/>
          </a:xfrm>
          <a:prstGeom prst="rect">
            <a:avLst/>
          </a:prstGeom>
          <a:noFill/>
        </p:spPr>
        <p:txBody>
          <a:bodyPr wrap="square">
            <a:spAutoFit/>
          </a:bodyPr>
          <a:lstStyle/>
          <a:p>
            <a:r>
              <a:rPr lang="en-US" sz="2000" dirty="0"/>
              <a:t>User Import File Layout</a:t>
            </a:r>
          </a:p>
        </p:txBody>
      </p:sp>
      <p:pic>
        <p:nvPicPr>
          <p:cNvPr id="6" name="Audio 5">
            <a:extLst>
              <a:ext uri="{FF2B5EF4-FFF2-40B4-BE49-F238E27FC236}">
                <a16:creationId xmlns:a16="http://schemas.microsoft.com/office/drawing/2014/main" id="{F3AD7B4E-0B20-F3F7-C26E-8948866A63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
        <p:nvSpPr>
          <p:cNvPr id="2" name="TextBox 1">
            <a:extLst>
              <a:ext uri="{FF2B5EF4-FFF2-40B4-BE49-F238E27FC236}">
                <a16:creationId xmlns:a16="http://schemas.microsoft.com/office/drawing/2014/main" id="{6B3AFA8C-FF9F-352F-094D-A73FEA7D22B3}"/>
              </a:ext>
            </a:extLst>
          </p:cNvPr>
          <p:cNvSpPr txBox="1"/>
          <p:nvPr/>
        </p:nvSpPr>
        <p:spPr>
          <a:xfrm>
            <a:off x="1861791" y="6249322"/>
            <a:ext cx="5475249" cy="292388"/>
          </a:xfrm>
          <a:prstGeom prst="rect">
            <a:avLst/>
          </a:prstGeom>
          <a:noFill/>
        </p:spPr>
        <p:txBody>
          <a:bodyPr wrap="square" rtlCol="0">
            <a:spAutoFit/>
          </a:bodyPr>
          <a:lstStyle/>
          <a:p>
            <a:r>
              <a:rPr lang="en-US" sz="1300" dirty="0"/>
              <a:t>https://az-support.mypearsonsupport.com/aspire/</a:t>
            </a:r>
          </a:p>
        </p:txBody>
      </p:sp>
    </p:spTree>
    <p:extLst>
      <p:ext uri="{BB962C8B-B14F-4D97-AF65-F5344CB8AC3E}">
        <p14:creationId xmlns:p14="http://schemas.microsoft.com/office/powerpoint/2010/main" val="3631476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148">
        <p159:morph option="byObject"/>
      </p:transition>
    </mc:Choice>
    <mc:Fallback xmlns="">
      <p:transition spd="slow" advTm="50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794DDB-0A76-0825-0993-F6CB1EAA179E}"/>
              </a:ext>
            </a:extLst>
          </p:cNvPr>
          <p:cNvPicPr>
            <a:picLocks noChangeAspect="1"/>
          </p:cNvPicPr>
          <p:nvPr/>
        </p:nvPicPr>
        <p:blipFill>
          <a:blip r:embed="rId5"/>
          <a:stretch>
            <a:fillRect/>
          </a:stretch>
        </p:blipFill>
        <p:spPr>
          <a:xfrm>
            <a:off x="3216643" y="1983626"/>
            <a:ext cx="5549987" cy="4131192"/>
          </a:xfrm>
          <a:prstGeom prst="rect">
            <a:avLst/>
          </a:prstGeom>
        </p:spPr>
      </p:pic>
      <p:sp>
        <p:nvSpPr>
          <p:cNvPr id="12" name="Rectangle 11">
            <a:extLst>
              <a:ext uri="{FF2B5EF4-FFF2-40B4-BE49-F238E27FC236}">
                <a16:creationId xmlns:a16="http://schemas.microsoft.com/office/drawing/2014/main" id="{CB45E27D-0E1F-D430-A863-B50EF545B064}"/>
              </a:ext>
            </a:extLst>
          </p:cNvPr>
          <p:cNvSpPr/>
          <p:nvPr/>
        </p:nvSpPr>
        <p:spPr>
          <a:xfrm>
            <a:off x="3318241" y="5304520"/>
            <a:ext cx="1338426" cy="742566"/>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394A96D-4A5F-A99D-1DC4-BEF7EBB69187}"/>
              </a:ext>
            </a:extLst>
          </p:cNvPr>
          <p:cNvSpPr>
            <a:spLocks noGrp="1"/>
          </p:cNvSpPr>
          <p:nvPr>
            <p:ph type="title"/>
          </p:nvPr>
        </p:nvSpPr>
        <p:spPr>
          <a:xfrm>
            <a:off x="629476" y="266805"/>
            <a:ext cx="10724322" cy="721178"/>
          </a:xfrm>
        </p:spPr>
        <p:txBody>
          <a:bodyPr/>
          <a:lstStyle/>
          <a:p>
            <a:r>
              <a:rPr lang="en-US" dirty="0"/>
              <a:t>User Import File Upload</a:t>
            </a:r>
          </a:p>
        </p:txBody>
      </p:sp>
      <p:sp>
        <p:nvSpPr>
          <p:cNvPr id="7" name="TextBox 6">
            <a:extLst>
              <a:ext uri="{FF2B5EF4-FFF2-40B4-BE49-F238E27FC236}">
                <a16:creationId xmlns:a16="http://schemas.microsoft.com/office/drawing/2014/main" id="{15EFBB87-FF58-99D1-0D55-7E375A5E6538}"/>
              </a:ext>
            </a:extLst>
          </p:cNvPr>
          <p:cNvSpPr txBox="1"/>
          <p:nvPr/>
        </p:nvSpPr>
        <p:spPr>
          <a:xfrm>
            <a:off x="1615239" y="1319915"/>
            <a:ext cx="6093994" cy="400110"/>
          </a:xfrm>
          <a:prstGeom prst="rect">
            <a:avLst/>
          </a:prstGeom>
          <a:noFill/>
        </p:spPr>
        <p:txBody>
          <a:bodyPr wrap="square">
            <a:spAutoFit/>
          </a:bodyPr>
          <a:lstStyle/>
          <a:p>
            <a:r>
              <a:rPr lang="en-US" sz="2000" dirty="0"/>
              <a:t>Setup &gt; Import / Export Data</a:t>
            </a:r>
          </a:p>
        </p:txBody>
      </p:sp>
      <p:pic>
        <p:nvPicPr>
          <p:cNvPr id="35" name="Audio 34">
            <a:extLst>
              <a:ext uri="{FF2B5EF4-FFF2-40B4-BE49-F238E27FC236}">
                <a16:creationId xmlns:a16="http://schemas.microsoft.com/office/drawing/2014/main" id="{4373B715-BCC0-FDFB-B3A1-A6F583A033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3945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3328">
        <p159:morph option="byObject"/>
      </p:transition>
    </mc:Choice>
    <mc:Fallback xmlns="">
      <p:transition spd="slow" advTm="233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par>
                          <p:cTn id="7" fill="hold">
                            <p:stCondLst>
                              <p:cond delay="1"/>
                            </p:stCondLst>
                            <p:childTnLst>
                              <p:par>
                                <p:cTn id="8" presetID="1" presetClass="entr" presetSubtype="0" fill="hold" grpId="0" nodeType="afterEffect">
                                  <p:stCondLst>
                                    <p:cond delay="4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5"/>
                </p:tgtEl>
              </p:cMediaNode>
            </p:audio>
          </p:childTnLst>
        </p:cTn>
      </p:par>
    </p:tnLst>
    <p:bldLst>
      <p:bldP spid="12" grpId="0" animBg="1"/>
    </p:bldLst>
  </p:timing>
</p:sld>
</file>

<file path=ppt/theme/theme1.xml><?xml version="1.0" encoding="utf-8"?>
<a:theme xmlns:a="http://schemas.openxmlformats.org/drawingml/2006/main" name="Aspire Theme">
  <a:themeElements>
    <a:clrScheme name="Aspire Colors">
      <a:dk1>
        <a:srgbClr val="042E60"/>
      </a:dk1>
      <a:lt1>
        <a:srgbClr val="FCFCFC"/>
      </a:lt1>
      <a:dk2>
        <a:srgbClr val="767676"/>
      </a:dk2>
      <a:lt2>
        <a:srgbClr val="E7E6E6"/>
      </a:lt2>
      <a:accent1>
        <a:srgbClr val="0077AA"/>
      </a:accent1>
      <a:accent2>
        <a:srgbClr val="63428C"/>
      </a:accent2>
      <a:accent3>
        <a:srgbClr val="999999"/>
      </a:accent3>
      <a:accent4>
        <a:srgbClr val="86DBF9"/>
      </a:accent4>
      <a:accent5>
        <a:srgbClr val="005274"/>
      </a:accent5>
      <a:accent6>
        <a:srgbClr val="CCCCC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Theme" id="{226EA89B-4380-4143-A04B-68FBB67067C5}" vid="{931C1DE2-B7D0-4FDF-B951-E1FEE98FC29B}"/>
    </a:ext>
  </a:extLst>
</a:theme>
</file>

<file path=ppt/theme/theme2.xml><?xml version="1.0" encoding="utf-8"?>
<a:theme xmlns:a="http://schemas.openxmlformats.org/drawingml/2006/main" name="1_Aspire Theme">
  <a:themeElements>
    <a:clrScheme name="Aspire Colors">
      <a:dk1>
        <a:srgbClr val="042E60"/>
      </a:dk1>
      <a:lt1>
        <a:srgbClr val="FCFCFC"/>
      </a:lt1>
      <a:dk2>
        <a:srgbClr val="767676"/>
      </a:dk2>
      <a:lt2>
        <a:srgbClr val="E7E6E6"/>
      </a:lt2>
      <a:accent1>
        <a:srgbClr val="0077AA"/>
      </a:accent1>
      <a:accent2>
        <a:srgbClr val="63428C"/>
      </a:accent2>
      <a:accent3>
        <a:srgbClr val="999999"/>
      </a:accent3>
      <a:accent4>
        <a:srgbClr val="86DBF9"/>
      </a:accent4>
      <a:accent5>
        <a:srgbClr val="005274"/>
      </a:accent5>
      <a:accent6>
        <a:srgbClr val="CCCCC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Theme" id="{226EA89B-4380-4143-A04B-68FBB67067C5}" vid="{931C1DE2-B7D0-4FDF-B951-E1FEE98FC29B}"/>
    </a:ext>
  </a:extLst>
</a:theme>
</file>

<file path=ppt/theme/theme3.xml><?xml version="1.0" encoding="utf-8"?>
<a:theme xmlns:a="http://schemas.openxmlformats.org/drawingml/2006/main" name="2_Aspire Theme">
  <a:themeElements>
    <a:clrScheme name="Aspire Colors">
      <a:dk1>
        <a:srgbClr val="042E60"/>
      </a:dk1>
      <a:lt1>
        <a:srgbClr val="FCFCFC"/>
      </a:lt1>
      <a:dk2>
        <a:srgbClr val="767676"/>
      </a:dk2>
      <a:lt2>
        <a:srgbClr val="E7E6E6"/>
      </a:lt2>
      <a:accent1>
        <a:srgbClr val="0077AA"/>
      </a:accent1>
      <a:accent2>
        <a:srgbClr val="63428C"/>
      </a:accent2>
      <a:accent3>
        <a:srgbClr val="999999"/>
      </a:accent3>
      <a:accent4>
        <a:srgbClr val="86DBF9"/>
      </a:accent4>
      <a:accent5>
        <a:srgbClr val="005274"/>
      </a:accent5>
      <a:accent6>
        <a:srgbClr val="CCCCC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Theme" id="{226EA89B-4380-4143-A04B-68FBB67067C5}" vid="{931C1DE2-B7D0-4FDF-B951-E1FEE98FC29B}"/>
    </a:ext>
  </a:extLst>
</a:theme>
</file>

<file path=ppt/theme/theme4.xml><?xml version="1.0" encoding="utf-8"?>
<a:theme xmlns:a="http://schemas.openxmlformats.org/drawingml/2006/main" name="3_Aspire Theme">
  <a:themeElements>
    <a:clrScheme name="Aspire Colors">
      <a:dk1>
        <a:srgbClr val="042E60"/>
      </a:dk1>
      <a:lt1>
        <a:srgbClr val="FCFCFC"/>
      </a:lt1>
      <a:dk2>
        <a:srgbClr val="767676"/>
      </a:dk2>
      <a:lt2>
        <a:srgbClr val="E7E6E6"/>
      </a:lt2>
      <a:accent1>
        <a:srgbClr val="0077AA"/>
      </a:accent1>
      <a:accent2>
        <a:srgbClr val="63428C"/>
      </a:accent2>
      <a:accent3>
        <a:srgbClr val="999999"/>
      </a:accent3>
      <a:accent4>
        <a:srgbClr val="86DBF9"/>
      </a:accent4>
      <a:accent5>
        <a:srgbClr val="005274"/>
      </a:accent5>
      <a:accent6>
        <a:srgbClr val="CCCCC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Theme" id="{226EA89B-4380-4143-A04B-68FBB67067C5}" vid="{931C1DE2-B7D0-4FDF-B951-E1FEE98FC29B}"/>
    </a:ext>
  </a:extLst>
</a:theme>
</file>

<file path=ppt/theme/theme5.xml><?xml version="1.0" encoding="utf-8"?>
<a:theme xmlns:a="http://schemas.openxmlformats.org/drawingml/2006/main" name="4_Aspire Theme">
  <a:themeElements>
    <a:clrScheme name="Aspire Colors">
      <a:dk1>
        <a:srgbClr val="042E60"/>
      </a:dk1>
      <a:lt1>
        <a:srgbClr val="FCFCFC"/>
      </a:lt1>
      <a:dk2>
        <a:srgbClr val="767676"/>
      </a:dk2>
      <a:lt2>
        <a:srgbClr val="E7E6E6"/>
      </a:lt2>
      <a:accent1>
        <a:srgbClr val="0077AA"/>
      </a:accent1>
      <a:accent2>
        <a:srgbClr val="63428C"/>
      </a:accent2>
      <a:accent3>
        <a:srgbClr val="999999"/>
      </a:accent3>
      <a:accent4>
        <a:srgbClr val="86DBF9"/>
      </a:accent4>
      <a:accent5>
        <a:srgbClr val="005274"/>
      </a:accent5>
      <a:accent6>
        <a:srgbClr val="CCCCC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ire Theme" id="{226EA89B-4380-4143-A04B-68FBB67067C5}" vid="{931C1DE2-B7D0-4FDF-B951-E1FEE98FC2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483F8DB2D76849BD1C17C49A3FFA8D" ma:contentTypeVersion="20" ma:contentTypeDescription="Create a new document." ma:contentTypeScope="" ma:versionID="d11419f854c52ddbb4bfb9df1b0e7133">
  <xsd:schema xmlns:xsd="http://www.w3.org/2001/XMLSchema" xmlns:xs="http://www.w3.org/2001/XMLSchema" xmlns:p="http://schemas.microsoft.com/office/2006/metadata/properties" xmlns:ns1="http://schemas.microsoft.com/sharepoint/v3" xmlns:ns2="6e03043a-91b4-430d-9397-a94a796b0a4d" xmlns:ns3="5c49b5b9-a32c-4183-9b2f-d7fe9087c203" targetNamespace="http://schemas.microsoft.com/office/2006/metadata/properties" ma:root="true" ma:fieldsID="984c1f60b44b2ccf210afe68ab1cdd49" ns1:_="" ns2:_="" ns3:_="">
    <xsd:import namespace="http://schemas.microsoft.com/sharepoint/v3"/>
    <xsd:import namespace="6e03043a-91b4-430d-9397-a94a796b0a4d"/>
    <xsd:import namespace="5c49b5b9-a32c-4183-9b2f-d7fe9087c2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3043a-91b4-430d-9397-a94a796b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9b5b9-a32c-4183-9b2f-d7fe9087c2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3041e26-895f-487a-bf97-19eb3c584e00}" ma:internalName="TaxCatchAll" ma:showField="CatchAllData" ma:web="5c49b5b9-a32c-4183-9b2f-d7fe9087c2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49b5b9-a32c-4183-9b2f-d7fe9087c203">
      <UserInfo>
        <DisplayName>Katie Wollan</DisplayName>
        <AccountId>338</AccountId>
        <AccountType/>
      </UserInfo>
    </SharedWithUsers>
    <TaxCatchAll xmlns="5c49b5b9-a32c-4183-9b2f-d7fe9087c203" xsi:nil="true"/>
    <lcf76f155ced4ddcb4097134ff3c332f xmlns="6e03043a-91b4-430d-9397-a94a796b0a4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7432361-7136-4433-825D-9806EE192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03043a-91b4-430d-9397-a94a796b0a4d"/>
    <ds:schemaRef ds:uri="5c49b5b9-a32c-4183-9b2f-d7fe9087c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357ACD-D9DE-48C5-98CE-B7F61619C4DA}">
  <ds:schemaRefs>
    <ds:schemaRef ds:uri="http://schemas.microsoft.com/sharepoint/v3/contenttype/forms"/>
  </ds:schemaRefs>
</ds:datastoreItem>
</file>

<file path=customXml/itemProps3.xml><?xml version="1.0" encoding="utf-8"?>
<ds:datastoreItem xmlns:ds="http://schemas.openxmlformats.org/officeDocument/2006/customXml" ds:itemID="{19C3BD06-43B6-40E8-9A7A-4B0A813B0EA5}">
  <ds:schemaRefs>
    <ds:schemaRef ds:uri="c86649ca-290d-4237-b5ca-38108a4ea666"/>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c888f911-6bfd-442d-9fe5-f42f2f7a2c59"/>
    <ds:schemaRef ds:uri="http://schemas.microsoft.com/office/2006/metadata/properties"/>
    <ds:schemaRef ds:uri="5c49b5b9-a32c-4183-9b2f-d7fe9087c203"/>
    <ds:schemaRef ds:uri="6e03043a-91b4-430d-9397-a94a796b0a4d"/>
    <ds:schemaRef ds:uri="http://schemas.microsoft.com/sharepoint/v3"/>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
  <TotalTime>32115</TotalTime>
  <Words>1745</Words>
  <Application>Microsoft Office PowerPoint</Application>
  <PresentationFormat>Widescreen</PresentationFormat>
  <Paragraphs>163</Paragraphs>
  <Slides>27</Slides>
  <Notes>27</Notes>
  <HiddenSlides>0</HiddenSlides>
  <MMClips>27</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Aspire Theme</vt:lpstr>
      <vt:lpstr>1_Aspire Theme</vt:lpstr>
      <vt:lpstr>2_Aspire Theme</vt:lpstr>
      <vt:lpstr>3_Aspire Theme</vt:lpstr>
      <vt:lpstr>4_Aspire Theme</vt:lpstr>
      <vt:lpstr>ACT® Aspire®</vt:lpstr>
      <vt:lpstr>Agenda</vt:lpstr>
      <vt:lpstr>PowerPoint Presentation</vt:lpstr>
      <vt:lpstr>User Import File Upload</vt:lpstr>
      <vt:lpstr>User Import File Upload</vt:lpstr>
      <vt:lpstr>User Import File Upload</vt:lpstr>
      <vt:lpstr>User Import File Upload</vt:lpstr>
      <vt:lpstr>User Import File Upload</vt:lpstr>
      <vt:lpstr>User Import File Upload</vt:lpstr>
      <vt:lpstr>User Import File Upload</vt:lpstr>
      <vt:lpstr>PowerPoint Presentation</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Create and enable user accounts manually</vt:lpstr>
      <vt:lpstr>Resources</vt:lpstr>
      <vt:lpstr>Questions? 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 Thomsen</dc:creator>
  <cp:lastModifiedBy>Patrick O'Connell</cp:lastModifiedBy>
  <cp:revision>89</cp:revision>
  <cp:lastPrinted>2024-02-23T15:54:07Z</cp:lastPrinted>
  <dcterms:created xsi:type="dcterms:W3CDTF">2017-08-07T12:45:14Z</dcterms:created>
  <dcterms:modified xsi:type="dcterms:W3CDTF">2026-01-21T18:09:04Z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0x010100FF483F8DB2D76849BD1C17C49A3FFA8D</vt:lpwstr>
  </property>
  <property fmtid="{D5CDD505-2E9C-101B-9397-08002B2CF9AE}" pid="3" name="MSIP_Label_b1a9ee2d-7f97-43f8-9c16-151195c3e305_Enabled">
    <vt:lpwstr>true</vt:lpwstr>
  </property>
  <property fmtid="{D5CDD505-2E9C-101B-9397-08002B2CF9AE}" pid="4" name="MSIP_Label_b1a9ee2d-7f97-43f8-9c16-151195c3e305_SetDate">
    <vt:lpwstr>2023-10-03T20:26:00Z</vt:lpwstr>
  </property>
  <property fmtid="{D5CDD505-2E9C-101B-9397-08002B2CF9AE}" pid="5" name="MSIP_Label_b1a9ee2d-7f97-43f8-9c16-151195c3e305_Method">
    <vt:lpwstr>Standard</vt:lpwstr>
  </property>
  <property fmtid="{D5CDD505-2E9C-101B-9397-08002B2CF9AE}" pid="6" name="MSIP_Label_b1a9ee2d-7f97-43f8-9c16-151195c3e305_Name">
    <vt:lpwstr>b1a9ee2d-7f97-43f8-9c16-151195c3e305</vt:lpwstr>
  </property>
  <property fmtid="{D5CDD505-2E9C-101B-9397-08002B2CF9AE}" pid="7" name="MSIP_Label_b1a9ee2d-7f97-43f8-9c16-151195c3e305_SiteId">
    <vt:lpwstr>65cb0346-9d88-41d9-8ca6-f72047670d0f</vt:lpwstr>
  </property>
  <property fmtid="{D5CDD505-2E9C-101B-9397-08002B2CF9AE}" pid="8" name="MSIP_Label_b1a9ee2d-7f97-43f8-9c16-151195c3e305_ActionId">
    <vt:lpwstr>7de38eb8-45b7-493b-8e92-a2243c43e827</vt:lpwstr>
  </property>
  <property fmtid="{D5CDD505-2E9C-101B-9397-08002B2CF9AE}" pid="9" name="MSIP_Label_b1a9ee2d-7f97-43f8-9c16-151195c3e305_ContentBits">
    <vt:lpwstr>0</vt:lpwstr>
  </property>
  <property fmtid="{D5CDD505-2E9C-101B-9397-08002B2CF9AE}" pid="10" name="MediaServiceImageTags">
    <vt:lpwstr/>
  </property>
</Properties>
</file>